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8" r:id="rId2"/>
    <p:sldId id="264" r:id="rId3"/>
    <p:sldId id="274" r:id="rId4"/>
    <p:sldId id="259" r:id="rId5"/>
    <p:sldId id="260" r:id="rId6"/>
    <p:sldId id="261" r:id="rId7"/>
    <p:sldId id="262" r:id="rId8"/>
    <p:sldId id="265" r:id="rId9"/>
    <p:sldId id="266" r:id="rId10"/>
    <p:sldId id="267" r:id="rId11"/>
    <p:sldId id="271" r:id="rId12"/>
    <p:sldId id="272" r:id="rId13"/>
    <p:sldId id="268" r:id="rId14"/>
    <p:sldId id="273" r:id="rId15"/>
    <p:sldId id="269" r:id="rId16"/>
  </p:sldIdLst>
  <p:sldSz cx="9144000" cy="6858000" type="screen4x3"/>
  <p:notesSz cx="7016750" cy="93091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32" d="100"/>
          <a:sy n="132" d="100"/>
        </p:scale>
        <p:origin x="1704" y="12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image" Target="../media/image5.png"/></Relationships>
</file>

<file path=ppt/diagrams/_rels/drawing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image" Target="../media/image5.pn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7427C68-5CF1-4FFA-9A2A-56FEBD4F5931}" type="doc">
      <dgm:prSet loTypeId="urn:microsoft.com/office/officeart/2005/8/layout/vList4" loCatId="picture" qsTypeId="urn:microsoft.com/office/officeart/2005/8/quickstyle/simple1" qsCatId="simple" csTypeId="urn:microsoft.com/office/officeart/2005/8/colors/accent2_2" csCatId="accent2" phldr="1"/>
      <dgm:spPr/>
      <dgm:t>
        <a:bodyPr/>
        <a:lstStyle/>
        <a:p>
          <a:endParaRPr lang="es-ES"/>
        </a:p>
      </dgm:t>
    </dgm:pt>
    <dgm:pt modelId="{F0F9C3C8-E6F8-40D2-B906-B45FDB382DC3}">
      <dgm:prSet phldrT="[Texto]"/>
      <dgm:spPr/>
      <dgm:t>
        <a:bodyPr/>
        <a:lstStyle/>
        <a:p>
          <a:r>
            <a:rPr lang="ca-ES" sz="1300" noProof="0" dirty="0"/>
            <a:t>Persona</a:t>
          </a:r>
        </a:p>
      </dgm:t>
    </dgm:pt>
    <dgm:pt modelId="{FEB18119-80CF-447A-B038-51581C070C2B}" type="parTrans" cxnId="{CD6C051A-A878-490D-8176-60950DC98B16}">
      <dgm:prSet/>
      <dgm:spPr/>
      <dgm:t>
        <a:bodyPr/>
        <a:lstStyle/>
        <a:p>
          <a:endParaRPr lang="es-ES"/>
        </a:p>
      </dgm:t>
    </dgm:pt>
    <dgm:pt modelId="{C7B81C41-238A-40B1-A2E9-8C7A40078845}" type="sibTrans" cxnId="{CD6C051A-A878-490D-8176-60950DC98B16}">
      <dgm:prSet/>
      <dgm:spPr/>
      <dgm:t>
        <a:bodyPr/>
        <a:lstStyle/>
        <a:p>
          <a:endParaRPr lang="es-ES"/>
        </a:p>
      </dgm:t>
    </dgm:pt>
    <dgm:pt modelId="{C343C8C7-5794-40A6-B94D-BAC722917C86}">
      <dgm:prSet phldrT="[Texto]" custT="1"/>
      <dgm:spPr/>
      <dgm:t>
        <a:bodyPr/>
        <a:lstStyle/>
        <a:p>
          <a:r>
            <a:rPr lang="ca-ES" sz="1050" noProof="0" dirty="0"/>
            <a:t>Reconeixement al saber fer: Puja l’autoestima de la persona.</a:t>
          </a:r>
        </a:p>
      </dgm:t>
    </dgm:pt>
    <dgm:pt modelId="{AFD34022-0614-4E82-9CFA-5036786D21EC}" type="parTrans" cxnId="{BDE0026D-DA1D-43F7-B1B1-CB3FC7A6171C}">
      <dgm:prSet/>
      <dgm:spPr/>
      <dgm:t>
        <a:bodyPr/>
        <a:lstStyle/>
        <a:p>
          <a:endParaRPr lang="es-ES"/>
        </a:p>
      </dgm:t>
    </dgm:pt>
    <dgm:pt modelId="{0972F366-5000-418E-8E6C-CB3A9694CC37}" type="sibTrans" cxnId="{BDE0026D-DA1D-43F7-B1B1-CB3FC7A6171C}">
      <dgm:prSet/>
      <dgm:spPr/>
      <dgm:t>
        <a:bodyPr/>
        <a:lstStyle/>
        <a:p>
          <a:endParaRPr lang="es-ES"/>
        </a:p>
      </dgm:t>
    </dgm:pt>
    <dgm:pt modelId="{C0EACBB9-357E-4509-91AF-946F512C3334}">
      <dgm:prSet phldrT="[Texto]" custT="1"/>
      <dgm:spPr/>
      <dgm:t>
        <a:bodyPr/>
        <a:lstStyle/>
        <a:p>
          <a:r>
            <a:rPr lang="ca-ES" sz="1050" noProof="0" dirty="0"/>
            <a:t>Nova oportunitat per adquirir titulació que no es va assolir per abandonament escolar anterior.</a:t>
          </a:r>
        </a:p>
      </dgm:t>
    </dgm:pt>
    <dgm:pt modelId="{3028A875-1B3B-4090-A71A-6B5E9600FA6D}" type="parTrans" cxnId="{1F7F5FA9-0DA2-4DF3-8EF0-A811E25D814A}">
      <dgm:prSet/>
      <dgm:spPr/>
      <dgm:t>
        <a:bodyPr/>
        <a:lstStyle/>
        <a:p>
          <a:endParaRPr lang="es-ES"/>
        </a:p>
      </dgm:t>
    </dgm:pt>
    <dgm:pt modelId="{E17088AD-BBAF-4006-A41E-B8AAF4B61AFA}" type="sibTrans" cxnId="{1F7F5FA9-0DA2-4DF3-8EF0-A811E25D814A}">
      <dgm:prSet/>
      <dgm:spPr/>
      <dgm:t>
        <a:bodyPr/>
        <a:lstStyle/>
        <a:p>
          <a:endParaRPr lang="es-ES"/>
        </a:p>
      </dgm:t>
    </dgm:pt>
    <dgm:pt modelId="{6EEAB78F-770D-4043-A5D0-1584941F4250}">
      <dgm:prSet phldrT="[Texto]"/>
      <dgm:spPr/>
      <dgm:t>
        <a:bodyPr/>
        <a:lstStyle/>
        <a:p>
          <a:r>
            <a:rPr lang="ca-ES" sz="1200" noProof="0" dirty="0"/>
            <a:t>Empresa</a:t>
          </a:r>
        </a:p>
      </dgm:t>
    </dgm:pt>
    <dgm:pt modelId="{71DEB005-A64E-4239-A6B6-7BE58E468182}" type="parTrans" cxnId="{4D62DD83-6237-4235-86B7-7B8005DB4AC2}">
      <dgm:prSet/>
      <dgm:spPr/>
      <dgm:t>
        <a:bodyPr/>
        <a:lstStyle/>
        <a:p>
          <a:endParaRPr lang="es-ES"/>
        </a:p>
      </dgm:t>
    </dgm:pt>
    <dgm:pt modelId="{C4F0BF76-23D6-42F9-8604-D218B73F4B39}" type="sibTrans" cxnId="{4D62DD83-6237-4235-86B7-7B8005DB4AC2}">
      <dgm:prSet/>
      <dgm:spPr/>
      <dgm:t>
        <a:bodyPr/>
        <a:lstStyle/>
        <a:p>
          <a:endParaRPr lang="es-ES"/>
        </a:p>
      </dgm:t>
    </dgm:pt>
    <dgm:pt modelId="{B30EC88D-DDDB-4A46-B52C-81552BA8C613}">
      <dgm:prSet phldrT="[Texto]" custT="1"/>
      <dgm:spPr/>
      <dgm:t>
        <a:bodyPr/>
        <a:lstStyle/>
        <a:p>
          <a:r>
            <a:rPr lang="ca-ES" sz="1050" noProof="0" dirty="0"/>
            <a:t>Millora el capital humà de les empreses mitjançant la qualificació, i així, competitivitat i productivitat</a:t>
          </a:r>
        </a:p>
      </dgm:t>
    </dgm:pt>
    <dgm:pt modelId="{5B844CEA-8067-4BB9-BEEC-9735A134163C}" type="parTrans" cxnId="{6D9112D6-CD5A-4758-B130-5F88A7794485}">
      <dgm:prSet/>
      <dgm:spPr/>
      <dgm:t>
        <a:bodyPr/>
        <a:lstStyle/>
        <a:p>
          <a:endParaRPr lang="es-ES"/>
        </a:p>
      </dgm:t>
    </dgm:pt>
    <dgm:pt modelId="{777E6F6F-8169-46C3-AA88-031EE861B289}" type="sibTrans" cxnId="{6D9112D6-CD5A-4758-B130-5F88A7794485}">
      <dgm:prSet/>
      <dgm:spPr/>
      <dgm:t>
        <a:bodyPr/>
        <a:lstStyle/>
        <a:p>
          <a:endParaRPr lang="es-ES"/>
        </a:p>
      </dgm:t>
    </dgm:pt>
    <dgm:pt modelId="{4ED05C36-455D-4CD8-A841-E4EAFFDE040C}">
      <dgm:prSet phldrT="[Texto]" custT="1"/>
      <dgm:spPr/>
      <dgm:t>
        <a:bodyPr/>
        <a:lstStyle/>
        <a:p>
          <a:r>
            <a:rPr lang="ca-ES" sz="1050" noProof="0" dirty="0"/>
            <a:t>Evita l’intrusisme professional impedint que persones exerceixen sense qualificació</a:t>
          </a:r>
        </a:p>
      </dgm:t>
    </dgm:pt>
    <dgm:pt modelId="{596E6D0B-62F9-43F3-8865-60DA9522ED7C}" type="parTrans" cxnId="{231DC352-A29F-46FE-8063-AE3345D0B1AC}">
      <dgm:prSet/>
      <dgm:spPr/>
      <dgm:t>
        <a:bodyPr/>
        <a:lstStyle/>
        <a:p>
          <a:endParaRPr lang="es-ES"/>
        </a:p>
      </dgm:t>
    </dgm:pt>
    <dgm:pt modelId="{5F90BA9D-CB49-4005-9FF3-F5FFDF9CD938}" type="sibTrans" cxnId="{231DC352-A29F-46FE-8063-AE3345D0B1AC}">
      <dgm:prSet/>
      <dgm:spPr/>
      <dgm:t>
        <a:bodyPr/>
        <a:lstStyle/>
        <a:p>
          <a:endParaRPr lang="es-ES"/>
        </a:p>
      </dgm:t>
    </dgm:pt>
    <dgm:pt modelId="{C5191E58-D6C9-4324-96D2-CF628771E815}">
      <dgm:prSet phldrT="[Texto]"/>
      <dgm:spPr/>
      <dgm:t>
        <a:bodyPr/>
        <a:lstStyle/>
        <a:p>
          <a:r>
            <a:rPr lang="ca-ES" sz="1300" noProof="0" dirty="0"/>
            <a:t>Societat</a:t>
          </a:r>
        </a:p>
      </dgm:t>
    </dgm:pt>
    <dgm:pt modelId="{992F8DC5-06F5-4452-9B96-2B74225EB8DB}" type="parTrans" cxnId="{77BFC9CD-2A54-4E41-916D-EE54F549DFB7}">
      <dgm:prSet/>
      <dgm:spPr/>
      <dgm:t>
        <a:bodyPr/>
        <a:lstStyle/>
        <a:p>
          <a:endParaRPr lang="es-ES"/>
        </a:p>
      </dgm:t>
    </dgm:pt>
    <dgm:pt modelId="{3F4E7DAA-1A7D-4E41-B14F-8F230C3EDDE0}" type="sibTrans" cxnId="{77BFC9CD-2A54-4E41-916D-EE54F549DFB7}">
      <dgm:prSet/>
      <dgm:spPr/>
      <dgm:t>
        <a:bodyPr/>
        <a:lstStyle/>
        <a:p>
          <a:endParaRPr lang="es-ES"/>
        </a:p>
      </dgm:t>
    </dgm:pt>
    <dgm:pt modelId="{89FB2EA7-61FA-443F-8FBC-CA415629E734}">
      <dgm:prSet phldrT="[Texto]" custT="1"/>
      <dgm:spPr/>
      <dgm:t>
        <a:bodyPr/>
        <a:lstStyle/>
        <a:p>
          <a:r>
            <a:rPr lang="ca-ES" sz="1050" noProof="0" dirty="0"/>
            <a:t>Dignifica les ocupacions i millora el grau de professionalitat</a:t>
          </a:r>
        </a:p>
      </dgm:t>
    </dgm:pt>
    <dgm:pt modelId="{FD61FD39-DE6A-4140-955D-71D0779D2D72}" type="parTrans" cxnId="{0068BE26-4690-4D19-A308-D64EBBD6025D}">
      <dgm:prSet/>
      <dgm:spPr/>
      <dgm:t>
        <a:bodyPr/>
        <a:lstStyle/>
        <a:p>
          <a:endParaRPr lang="es-ES"/>
        </a:p>
      </dgm:t>
    </dgm:pt>
    <dgm:pt modelId="{D09047DA-0EBA-41D4-9EB7-230EF77D03DD}" type="sibTrans" cxnId="{0068BE26-4690-4D19-A308-D64EBBD6025D}">
      <dgm:prSet/>
      <dgm:spPr/>
      <dgm:t>
        <a:bodyPr/>
        <a:lstStyle/>
        <a:p>
          <a:endParaRPr lang="es-ES"/>
        </a:p>
      </dgm:t>
    </dgm:pt>
    <dgm:pt modelId="{DC663BED-CB69-40BA-8661-557A2BF8C6F0}">
      <dgm:prSet phldrT="[Texto]" custT="1"/>
      <dgm:spPr/>
      <dgm:t>
        <a:bodyPr/>
        <a:lstStyle/>
        <a:p>
          <a:r>
            <a:rPr lang="ca-ES" sz="1050" noProof="0" dirty="0"/>
            <a:t>Incrementa el núm. de població activa qualificada, això permet millor percepció del capital humà</a:t>
          </a:r>
        </a:p>
      </dgm:t>
    </dgm:pt>
    <dgm:pt modelId="{7BA7C2EC-0A85-4E3E-A912-725A304B69C2}" type="parTrans" cxnId="{69988BFE-074F-43E0-900C-B1D8987E617B}">
      <dgm:prSet/>
      <dgm:spPr/>
      <dgm:t>
        <a:bodyPr/>
        <a:lstStyle/>
        <a:p>
          <a:endParaRPr lang="es-ES"/>
        </a:p>
      </dgm:t>
    </dgm:pt>
    <dgm:pt modelId="{5AF864D1-74E9-4BAF-9004-18AAD7BC3579}" type="sibTrans" cxnId="{69988BFE-074F-43E0-900C-B1D8987E617B}">
      <dgm:prSet/>
      <dgm:spPr/>
      <dgm:t>
        <a:bodyPr/>
        <a:lstStyle/>
        <a:p>
          <a:endParaRPr lang="es-ES"/>
        </a:p>
      </dgm:t>
    </dgm:pt>
    <dgm:pt modelId="{C821AF48-5FC2-48A4-89D8-0D71A6DF568B}">
      <dgm:prSet phldrT="[Texto]" custT="1"/>
      <dgm:spPr/>
      <dgm:t>
        <a:bodyPr/>
        <a:lstStyle/>
        <a:p>
          <a:r>
            <a:rPr lang="ca-ES" sz="1050" noProof="0" dirty="0"/>
            <a:t>La persona pot mantenir-se al seu lloc de treball, principalment en professions regulades</a:t>
          </a:r>
        </a:p>
      </dgm:t>
    </dgm:pt>
    <dgm:pt modelId="{95773993-B8B4-4247-94FB-3AB39D1288BA}" type="parTrans" cxnId="{2729A616-FD19-4767-954E-82180A767EDE}">
      <dgm:prSet/>
      <dgm:spPr/>
      <dgm:t>
        <a:bodyPr/>
        <a:lstStyle/>
        <a:p>
          <a:endParaRPr lang="es-ES"/>
        </a:p>
      </dgm:t>
    </dgm:pt>
    <dgm:pt modelId="{2B983749-B44F-45AE-8D75-7E4A4EC0FC2C}" type="sibTrans" cxnId="{2729A616-FD19-4767-954E-82180A767EDE}">
      <dgm:prSet/>
      <dgm:spPr/>
      <dgm:t>
        <a:bodyPr/>
        <a:lstStyle/>
        <a:p>
          <a:endParaRPr lang="es-ES"/>
        </a:p>
      </dgm:t>
    </dgm:pt>
    <dgm:pt modelId="{8A34203D-8821-40B0-97FC-E5F5DCEDD10B}">
      <dgm:prSet phldrT="[Texto]" custT="1"/>
      <dgm:spPr/>
      <dgm:t>
        <a:bodyPr/>
        <a:lstStyle/>
        <a:p>
          <a:r>
            <a:rPr lang="ca-ES" sz="1050" noProof="0" dirty="0"/>
            <a:t>La persona pot capitalitzar la seva experiència professional i obtenir un títol d’FP o CP.</a:t>
          </a:r>
        </a:p>
      </dgm:t>
    </dgm:pt>
    <dgm:pt modelId="{3E552F7B-BB78-4D72-A96B-1FEF28DC6B38}" type="parTrans" cxnId="{6DA3917B-49C2-4851-AFC1-85E055E3F7FC}">
      <dgm:prSet/>
      <dgm:spPr/>
      <dgm:t>
        <a:bodyPr/>
        <a:lstStyle/>
        <a:p>
          <a:endParaRPr lang="es-ES"/>
        </a:p>
      </dgm:t>
    </dgm:pt>
    <dgm:pt modelId="{A57D504F-D279-45C7-BBA4-6018185ED1AD}" type="sibTrans" cxnId="{6DA3917B-49C2-4851-AFC1-85E055E3F7FC}">
      <dgm:prSet/>
      <dgm:spPr/>
      <dgm:t>
        <a:bodyPr/>
        <a:lstStyle/>
        <a:p>
          <a:endParaRPr lang="es-ES"/>
        </a:p>
      </dgm:t>
    </dgm:pt>
    <dgm:pt modelId="{7D512B79-537D-4EEB-AD6E-4284B5C41D41}">
      <dgm:prSet phldrT="[Texto]" custT="1"/>
      <dgm:spPr/>
      <dgm:t>
        <a:bodyPr/>
        <a:lstStyle/>
        <a:p>
          <a:r>
            <a:rPr lang="ca-ES" sz="1050" noProof="0" dirty="0"/>
            <a:t>Poden beneficiar-se del SNCP per a implantar gestió per competències de les seves plantilles</a:t>
          </a:r>
        </a:p>
      </dgm:t>
    </dgm:pt>
    <dgm:pt modelId="{FAEEB8AE-8C8E-4073-B133-505C4753E346}" type="parTrans" cxnId="{17F17275-4797-4333-B6CE-EE27E07586CC}">
      <dgm:prSet/>
      <dgm:spPr/>
      <dgm:t>
        <a:bodyPr/>
        <a:lstStyle/>
        <a:p>
          <a:endParaRPr lang="es-ES"/>
        </a:p>
      </dgm:t>
    </dgm:pt>
    <dgm:pt modelId="{896B3890-353E-4851-8E6F-F1713A6AD7F7}" type="sibTrans" cxnId="{17F17275-4797-4333-B6CE-EE27E07586CC}">
      <dgm:prSet/>
      <dgm:spPr/>
      <dgm:t>
        <a:bodyPr/>
        <a:lstStyle/>
        <a:p>
          <a:endParaRPr lang="es-ES"/>
        </a:p>
      </dgm:t>
    </dgm:pt>
    <dgm:pt modelId="{DF6C6745-FF0D-49C1-9317-D9EAABAEEE4D}">
      <dgm:prSet phldrT="[Texto]" custT="1"/>
      <dgm:spPr/>
      <dgm:t>
        <a:bodyPr/>
        <a:lstStyle/>
        <a:p>
          <a:r>
            <a:rPr lang="ca-ES" sz="1050" noProof="0" dirty="0"/>
            <a:t>Facilita la mobilitat dels </a:t>
          </a:r>
          <a:r>
            <a:rPr lang="ca-ES" sz="1050" noProof="0" dirty="0" err="1"/>
            <a:t>treballadorsen</a:t>
          </a:r>
          <a:r>
            <a:rPr lang="ca-ES" sz="1050" noProof="0" dirty="0"/>
            <a:t> l’àmbit nacional i internacional.</a:t>
          </a:r>
        </a:p>
      </dgm:t>
    </dgm:pt>
    <dgm:pt modelId="{1635A5FD-DDD8-4E16-9564-4DF5DD915AD8}" type="parTrans" cxnId="{849789D2-AEBE-4E8A-BA0F-6D50D2C2C761}">
      <dgm:prSet/>
      <dgm:spPr/>
      <dgm:t>
        <a:bodyPr/>
        <a:lstStyle/>
        <a:p>
          <a:endParaRPr lang="es-ES"/>
        </a:p>
      </dgm:t>
    </dgm:pt>
    <dgm:pt modelId="{C0A3D886-D214-4812-B9DC-08221385E98A}" type="sibTrans" cxnId="{849789D2-AEBE-4E8A-BA0F-6D50D2C2C761}">
      <dgm:prSet/>
      <dgm:spPr/>
      <dgm:t>
        <a:bodyPr/>
        <a:lstStyle/>
        <a:p>
          <a:endParaRPr lang="es-ES"/>
        </a:p>
      </dgm:t>
    </dgm:pt>
    <dgm:pt modelId="{E0332EB7-E517-402C-AFE1-D019B706A13C}">
      <dgm:prSet phldrT="[Texto]" custT="1"/>
      <dgm:spPr/>
      <dgm:t>
        <a:bodyPr/>
        <a:lstStyle/>
        <a:p>
          <a:r>
            <a:rPr lang="ca-ES" sz="1050" noProof="0" dirty="0"/>
            <a:t>La qualificació disminueix el risc d’exclusió social, aportant oportunitats d’ocupació.</a:t>
          </a:r>
        </a:p>
      </dgm:t>
    </dgm:pt>
    <dgm:pt modelId="{1FDDC69A-9322-4688-82BE-1FE2CD20F4B3}" type="parTrans" cxnId="{9AF5EDA1-B26C-4DAA-90C7-E6772FFE4FBB}">
      <dgm:prSet/>
      <dgm:spPr/>
      <dgm:t>
        <a:bodyPr/>
        <a:lstStyle/>
        <a:p>
          <a:endParaRPr lang="es-ES"/>
        </a:p>
      </dgm:t>
    </dgm:pt>
    <dgm:pt modelId="{1C281971-CF6A-41CB-B12F-3063C28F4339}" type="sibTrans" cxnId="{9AF5EDA1-B26C-4DAA-90C7-E6772FFE4FBB}">
      <dgm:prSet/>
      <dgm:spPr/>
      <dgm:t>
        <a:bodyPr/>
        <a:lstStyle/>
        <a:p>
          <a:endParaRPr lang="es-ES"/>
        </a:p>
      </dgm:t>
    </dgm:pt>
    <dgm:pt modelId="{3AA9E4DD-DFE5-4935-ABAD-A223B2138794}">
      <dgm:prSet phldrT="[Texto]" custT="1"/>
      <dgm:spPr/>
      <dgm:t>
        <a:bodyPr/>
        <a:lstStyle/>
        <a:p>
          <a:r>
            <a:rPr lang="ca-ES" sz="1050" noProof="0" dirty="0"/>
            <a:t>En el marc del diàleg social i la negociació col·lectiva pot ser un element que doni suport a la classificació professional</a:t>
          </a:r>
        </a:p>
      </dgm:t>
    </dgm:pt>
    <dgm:pt modelId="{904F99D2-D80A-4501-91A9-F1A3CFA4B5A4}" type="parTrans" cxnId="{05F4E8B9-6200-4EAA-ABB0-EF0FA78AD155}">
      <dgm:prSet/>
      <dgm:spPr/>
      <dgm:t>
        <a:bodyPr/>
        <a:lstStyle/>
        <a:p>
          <a:endParaRPr lang="es-ES"/>
        </a:p>
      </dgm:t>
    </dgm:pt>
    <dgm:pt modelId="{66907008-A5AD-492E-832B-94C8045C4217}" type="sibTrans" cxnId="{05F4E8B9-6200-4EAA-ABB0-EF0FA78AD155}">
      <dgm:prSet/>
      <dgm:spPr/>
      <dgm:t>
        <a:bodyPr/>
        <a:lstStyle/>
        <a:p>
          <a:endParaRPr lang="es-ES"/>
        </a:p>
      </dgm:t>
    </dgm:pt>
    <dgm:pt modelId="{4DEA32C3-64F8-4048-9811-BA156622A446}" type="pres">
      <dgm:prSet presAssocID="{E7427C68-5CF1-4FFA-9A2A-56FEBD4F5931}" presName="linear" presStyleCnt="0">
        <dgm:presLayoutVars>
          <dgm:dir/>
          <dgm:resizeHandles val="exact"/>
        </dgm:presLayoutVars>
      </dgm:prSet>
      <dgm:spPr/>
    </dgm:pt>
    <dgm:pt modelId="{D38DE0E6-A7DE-4F1D-B99F-FA308DBF0C55}" type="pres">
      <dgm:prSet presAssocID="{F0F9C3C8-E6F8-40D2-B906-B45FDB382DC3}" presName="comp" presStyleCnt="0"/>
      <dgm:spPr/>
    </dgm:pt>
    <dgm:pt modelId="{DE75E3DD-E2AA-4C04-93A9-0E02151CE30E}" type="pres">
      <dgm:prSet presAssocID="{F0F9C3C8-E6F8-40D2-B906-B45FDB382DC3}" presName="box" presStyleLbl="node1" presStyleIdx="0" presStyleCnt="3"/>
      <dgm:spPr/>
    </dgm:pt>
    <dgm:pt modelId="{405BF0BB-5729-45A7-BFD2-99A1127A142A}" type="pres">
      <dgm:prSet presAssocID="{F0F9C3C8-E6F8-40D2-B906-B45FDB382DC3}" presName="img" presStyleLbl="fgImgPlace1" presStyleIdx="0" presStyleCnt="3"/>
      <dgm:spPr>
        <a:blipFill>
          <a:blip xmlns:r="http://schemas.openxmlformats.org/officeDocument/2006/relationships" r:embed="rId1">
            <a:biLevel thresh="75000"/>
            <a:extLst>
              <a:ext uri="{28A0092B-C50C-407E-A947-70E740481C1C}">
                <a14:useLocalDpi xmlns:a14="http://schemas.microsoft.com/office/drawing/2010/main" val="0"/>
              </a:ext>
            </a:extLst>
          </a:blip>
          <a:srcRect/>
          <a:stretch>
            <a:fillRect l="-21000" r="-21000"/>
          </a:stretch>
        </a:blipFill>
      </dgm:spPr>
    </dgm:pt>
    <dgm:pt modelId="{E22FD805-E5D7-42B1-8316-5AF9D2D3772B}" type="pres">
      <dgm:prSet presAssocID="{F0F9C3C8-E6F8-40D2-B906-B45FDB382DC3}" presName="text" presStyleLbl="node1" presStyleIdx="0" presStyleCnt="3">
        <dgm:presLayoutVars>
          <dgm:bulletEnabled val="1"/>
        </dgm:presLayoutVars>
      </dgm:prSet>
      <dgm:spPr/>
    </dgm:pt>
    <dgm:pt modelId="{F613F114-E532-4D87-80AA-5645FD7C8E4F}" type="pres">
      <dgm:prSet presAssocID="{C7B81C41-238A-40B1-A2E9-8C7A40078845}" presName="spacer" presStyleCnt="0"/>
      <dgm:spPr/>
    </dgm:pt>
    <dgm:pt modelId="{2E67BED3-8988-480C-BF95-5ACA15AFAD43}" type="pres">
      <dgm:prSet presAssocID="{6EEAB78F-770D-4043-A5D0-1584941F4250}" presName="comp" presStyleCnt="0"/>
      <dgm:spPr/>
    </dgm:pt>
    <dgm:pt modelId="{D1E177EB-ACC5-4571-99DF-460ED75B221B}" type="pres">
      <dgm:prSet presAssocID="{6EEAB78F-770D-4043-A5D0-1584941F4250}" presName="box" presStyleLbl="node1" presStyleIdx="1" presStyleCnt="3"/>
      <dgm:spPr/>
    </dgm:pt>
    <dgm:pt modelId="{E9DF71C4-73D8-428E-B3B6-536FC56DF95F}" type="pres">
      <dgm:prSet presAssocID="{6EEAB78F-770D-4043-A5D0-1584941F4250}" presName="img" presStyleLbl="fgImgPlace1" presStyleIdx="1" presStyleCnt="3" custScaleY="98590"/>
      <dgm:spPr>
        <a:blipFill>
          <a:blip xmlns:r="http://schemas.openxmlformats.org/officeDocument/2006/relationships" r:embed="rId2">
            <a:biLevel thresh="50000"/>
            <a:extLst>
              <a:ext uri="{28A0092B-C50C-407E-A947-70E740481C1C}">
                <a14:useLocalDpi xmlns:a14="http://schemas.microsoft.com/office/drawing/2010/main" val="0"/>
              </a:ext>
            </a:extLst>
          </a:blip>
          <a:srcRect/>
          <a:stretch>
            <a:fillRect t="-14000" b="-14000"/>
          </a:stretch>
        </a:blipFill>
      </dgm:spPr>
    </dgm:pt>
    <dgm:pt modelId="{4EB4F7EF-71DD-4AD7-99AD-66957D0D074A}" type="pres">
      <dgm:prSet presAssocID="{6EEAB78F-770D-4043-A5D0-1584941F4250}" presName="text" presStyleLbl="node1" presStyleIdx="1" presStyleCnt="3">
        <dgm:presLayoutVars>
          <dgm:bulletEnabled val="1"/>
        </dgm:presLayoutVars>
      </dgm:prSet>
      <dgm:spPr/>
    </dgm:pt>
    <dgm:pt modelId="{26B64638-5B3D-4C53-BE2B-96BECF675722}" type="pres">
      <dgm:prSet presAssocID="{C4F0BF76-23D6-42F9-8604-D218B73F4B39}" presName="spacer" presStyleCnt="0"/>
      <dgm:spPr/>
    </dgm:pt>
    <dgm:pt modelId="{CAC4AE4E-1067-4970-A232-CC248F8A90EF}" type="pres">
      <dgm:prSet presAssocID="{C5191E58-D6C9-4324-96D2-CF628771E815}" presName="comp" presStyleCnt="0"/>
      <dgm:spPr/>
    </dgm:pt>
    <dgm:pt modelId="{D51E5CD9-E7FD-4A6D-94E1-29422B49E84B}" type="pres">
      <dgm:prSet presAssocID="{C5191E58-D6C9-4324-96D2-CF628771E815}" presName="box" presStyleLbl="node1" presStyleIdx="2" presStyleCnt="3"/>
      <dgm:spPr/>
    </dgm:pt>
    <dgm:pt modelId="{70076347-0715-4730-AD5A-D9255544DCA0}" type="pres">
      <dgm:prSet presAssocID="{C5191E58-D6C9-4324-96D2-CF628771E815}" presName="img" presStyleLbl="fgImgPlace1" presStyleIdx="2" presStyleCnt="3"/>
      <dgm:spPr>
        <a:blipFill>
          <a:blip xmlns:r="http://schemas.openxmlformats.org/officeDocument/2006/relationships" r:embed="rId3">
            <a:biLevel thresh="25000"/>
            <a:extLst>
              <a:ext uri="{28A0092B-C50C-407E-A947-70E740481C1C}">
                <a14:useLocalDpi xmlns:a14="http://schemas.microsoft.com/office/drawing/2010/main" val="0"/>
              </a:ext>
            </a:extLst>
          </a:blip>
          <a:srcRect/>
          <a:stretch>
            <a:fillRect t="-14000" b="-14000"/>
          </a:stretch>
        </a:blipFill>
      </dgm:spPr>
    </dgm:pt>
    <dgm:pt modelId="{0ABE8865-5374-4450-BA9F-CB1DD3C26AA5}" type="pres">
      <dgm:prSet presAssocID="{C5191E58-D6C9-4324-96D2-CF628771E815}" presName="text" presStyleLbl="node1" presStyleIdx="2" presStyleCnt="3">
        <dgm:presLayoutVars>
          <dgm:bulletEnabled val="1"/>
        </dgm:presLayoutVars>
      </dgm:prSet>
      <dgm:spPr/>
    </dgm:pt>
  </dgm:ptLst>
  <dgm:cxnLst>
    <dgm:cxn modelId="{B85B3D08-3FA6-4AED-9DE3-E51414083FE6}" type="presOf" srcId="{7D512B79-537D-4EEB-AD6E-4284B5C41D41}" destId="{4EB4F7EF-71DD-4AD7-99AD-66957D0D074A}" srcOrd="1" destOrd="3" presId="urn:microsoft.com/office/officeart/2005/8/layout/vList4"/>
    <dgm:cxn modelId="{D0E1410A-C73A-4844-B600-BB601F6C8B14}" type="presOf" srcId="{E7427C68-5CF1-4FFA-9A2A-56FEBD4F5931}" destId="{4DEA32C3-64F8-4048-9811-BA156622A446}" srcOrd="0" destOrd="0" presId="urn:microsoft.com/office/officeart/2005/8/layout/vList4"/>
    <dgm:cxn modelId="{2729A616-FD19-4767-954E-82180A767EDE}" srcId="{F0F9C3C8-E6F8-40D2-B906-B45FDB382DC3}" destId="{C821AF48-5FC2-48A4-89D8-0D71A6DF568B}" srcOrd="3" destOrd="0" parTransId="{95773993-B8B4-4247-94FB-3AB39D1288BA}" sibTransId="{2B983749-B44F-45AE-8D75-7E4A4EC0FC2C}"/>
    <dgm:cxn modelId="{CD6C051A-A878-490D-8176-60950DC98B16}" srcId="{E7427C68-5CF1-4FFA-9A2A-56FEBD4F5931}" destId="{F0F9C3C8-E6F8-40D2-B906-B45FDB382DC3}" srcOrd="0" destOrd="0" parTransId="{FEB18119-80CF-447A-B038-51581C070C2B}" sibTransId="{C7B81C41-238A-40B1-A2E9-8C7A40078845}"/>
    <dgm:cxn modelId="{F165151A-7687-4FA1-BD83-AFD5563790DD}" type="presOf" srcId="{C0EACBB9-357E-4509-91AF-946F512C3334}" destId="{E22FD805-E5D7-42B1-8316-5AF9D2D3772B}" srcOrd="1" destOrd="2" presId="urn:microsoft.com/office/officeart/2005/8/layout/vList4"/>
    <dgm:cxn modelId="{9CB60D23-B72B-4F28-90A1-0B4FACDE4840}" type="presOf" srcId="{B30EC88D-DDDB-4A46-B52C-81552BA8C613}" destId="{D1E177EB-ACC5-4571-99DF-460ED75B221B}" srcOrd="0" destOrd="1" presId="urn:microsoft.com/office/officeart/2005/8/layout/vList4"/>
    <dgm:cxn modelId="{0FD90B25-2A69-482B-897F-A33D31257EE5}" type="presOf" srcId="{DC663BED-CB69-40BA-8661-557A2BF8C6F0}" destId="{0ABE8865-5374-4450-BA9F-CB1DD3C26AA5}" srcOrd="1" destOrd="2" presId="urn:microsoft.com/office/officeart/2005/8/layout/vList4"/>
    <dgm:cxn modelId="{0068BE26-4690-4D19-A308-D64EBBD6025D}" srcId="{C5191E58-D6C9-4324-96D2-CF628771E815}" destId="{89FB2EA7-61FA-443F-8FBC-CA415629E734}" srcOrd="0" destOrd="0" parTransId="{FD61FD39-DE6A-4140-955D-71D0779D2D72}" sibTransId="{D09047DA-0EBA-41D4-9EB7-230EF77D03DD}"/>
    <dgm:cxn modelId="{B6359C2D-F975-4695-B37B-7AFB7554840D}" type="presOf" srcId="{89FB2EA7-61FA-443F-8FBC-CA415629E734}" destId="{0ABE8865-5374-4450-BA9F-CB1DD3C26AA5}" srcOrd="1" destOrd="1" presId="urn:microsoft.com/office/officeart/2005/8/layout/vList4"/>
    <dgm:cxn modelId="{6DC40A37-0506-41A6-AB28-EEC815AB3267}" type="presOf" srcId="{7D512B79-537D-4EEB-AD6E-4284B5C41D41}" destId="{D1E177EB-ACC5-4571-99DF-460ED75B221B}" srcOrd="0" destOrd="3" presId="urn:microsoft.com/office/officeart/2005/8/layout/vList4"/>
    <dgm:cxn modelId="{59076C39-FE15-4F61-B180-930C706C7C3F}" type="presOf" srcId="{DF6C6745-FF0D-49C1-9317-D9EAABAEEE4D}" destId="{D1E177EB-ACC5-4571-99DF-460ED75B221B}" srcOrd="0" destOrd="4" presId="urn:microsoft.com/office/officeart/2005/8/layout/vList4"/>
    <dgm:cxn modelId="{DA37B03C-DEC6-4DCA-8BCA-8B11BBCBA55E}" type="presOf" srcId="{E0332EB7-E517-402C-AFE1-D019B706A13C}" destId="{0ABE8865-5374-4450-BA9F-CB1DD3C26AA5}" srcOrd="1" destOrd="3" presId="urn:microsoft.com/office/officeart/2005/8/layout/vList4"/>
    <dgm:cxn modelId="{3B19D25C-9003-45B4-AAD1-E64B8EDE567D}" type="presOf" srcId="{6EEAB78F-770D-4043-A5D0-1584941F4250}" destId="{4EB4F7EF-71DD-4AD7-99AD-66957D0D074A}" srcOrd="1" destOrd="0" presId="urn:microsoft.com/office/officeart/2005/8/layout/vList4"/>
    <dgm:cxn modelId="{37B1A365-F1C8-4F32-8266-1464F1EEECBC}" type="presOf" srcId="{C5191E58-D6C9-4324-96D2-CF628771E815}" destId="{0ABE8865-5374-4450-BA9F-CB1DD3C26AA5}" srcOrd="1" destOrd="0" presId="urn:microsoft.com/office/officeart/2005/8/layout/vList4"/>
    <dgm:cxn modelId="{AD295148-7569-4DD4-8672-4410F3204A2A}" type="presOf" srcId="{C821AF48-5FC2-48A4-89D8-0D71A6DF568B}" destId="{E22FD805-E5D7-42B1-8316-5AF9D2D3772B}" srcOrd="1" destOrd="4" presId="urn:microsoft.com/office/officeart/2005/8/layout/vList4"/>
    <dgm:cxn modelId="{BDE0026D-DA1D-43F7-B1B1-CB3FC7A6171C}" srcId="{F0F9C3C8-E6F8-40D2-B906-B45FDB382DC3}" destId="{C343C8C7-5794-40A6-B94D-BAC722917C86}" srcOrd="0" destOrd="0" parTransId="{AFD34022-0614-4E82-9CFA-5036786D21EC}" sibTransId="{0972F366-5000-418E-8E6C-CB3A9694CC37}"/>
    <dgm:cxn modelId="{7A06FD4E-D063-42A5-AEBC-CE37A6008DB7}" type="presOf" srcId="{3AA9E4DD-DFE5-4935-ABAD-A223B2138794}" destId="{0ABE8865-5374-4450-BA9F-CB1DD3C26AA5}" srcOrd="1" destOrd="4" presId="urn:microsoft.com/office/officeart/2005/8/layout/vList4"/>
    <dgm:cxn modelId="{18F4DD50-0F99-41AE-9241-729211C95644}" type="presOf" srcId="{C0EACBB9-357E-4509-91AF-946F512C3334}" destId="{DE75E3DD-E2AA-4C04-93A9-0E02151CE30E}" srcOrd="0" destOrd="2" presId="urn:microsoft.com/office/officeart/2005/8/layout/vList4"/>
    <dgm:cxn modelId="{231DC352-A29F-46FE-8063-AE3345D0B1AC}" srcId="{6EEAB78F-770D-4043-A5D0-1584941F4250}" destId="{4ED05C36-455D-4CD8-A841-E4EAFFDE040C}" srcOrd="1" destOrd="0" parTransId="{596E6D0B-62F9-43F3-8865-60DA9522ED7C}" sibTransId="{5F90BA9D-CB49-4005-9FF3-F5FFDF9CD938}"/>
    <dgm:cxn modelId="{78380A55-66F6-480A-AB86-97D3E8EA293E}" type="presOf" srcId="{C343C8C7-5794-40A6-B94D-BAC722917C86}" destId="{DE75E3DD-E2AA-4C04-93A9-0E02151CE30E}" srcOrd="0" destOrd="1" presId="urn:microsoft.com/office/officeart/2005/8/layout/vList4"/>
    <dgm:cxn modelId="{17F17275-4797-4333-B6CE-EE27E07586CC}" srcId="{6EEAB78F-770D-4043-A5D0-1584941F4250}" destId="{7D512B79-537D-4EEB-AD6E-4284B5C41D41}" srcOrd="2" destOrd="0" parTransId="{FAEEB8AE-8C8E-4073-B133-505C4753E346}" sibTransId="{896B3890-353E-4851-8E6F-F1713A6AD7F7}"/>
    <dgm:cxn modelId="{F9D3FA56-6DE2-45CA-A5A7-77B0C58D02C8}" type="presOf" srcId="{C343C8C7-5794-40A6-B94D-BAC722917C86}" destId="{E22FD805-E5D7-42B1-8316-5AF9D2D3772B}" srcOrd="1" destOrd="1" presId="urn:microsoft.com/office/officeart/2005/8/layout/vList4"/>
    <dgm:cxn modelId="{229B2677-4F75-4DAA-A38D-69BA6857FC3C}" type="presOf" srcId="{F0F9C3C8-E6F8-40D2-B906-B45FDB382DC3}" destId="{DE75E3DD-E2AA-4C04-93A9-0E02151CE30E}" srcOrd="0" destOrd="0" presId="urn:microsoft.com/office/officeart/2005/8/layout/vList4"/>
    <dgm:cxn modelId="{6DA3917B-49C2-4851-AFC1-85E055E3F7FC}" srcId="{F0F9C3C8-E6F8-40D2-B906-B45FDB382DC3}" destId="{8A34203D-8821-40B0-97FC-E5F5DCEDD10B}" srcOrd="2" destOrd="0" parTransId="{3E552F7B-BB78-4D72-A96B-1FEF28DC6B38}" sibTransId="{A57D504F-D279-45C7-BBA4-6018185ED1AD}"/>
    <dgm:cxn modelId="{4D62DD83-6237-4235-86B7-7B8005DB4AC2}" srcId="{E7427C68-5CF1-4FFA-9A2A-56FEBD4F5931}" destId="{6EEAB78F-770D-4043-A5D0-1584941F4250}" srcOrd="1" destOrd="0" parTransId="{71DEB005-A64E-4239-A6B6-7BE58E468182}" sibTransId="{C4F0BF76-23D6-42F9-8604-D218B73F4B39}"/>
    <dgm:cxn modelId="{09B03985-2117-4889-BDEC-8884F2CB5851}" type="presOf" srcId="{C821AF48-5FC2-48A4-89D8-0D71A6DF568B}" destId="{DE75E3DD-E2AA-4C04-93A9-0E02151CE30E}" srcOrd="0" destOrd="4" presId="urn:microsoft.com/office/officeart/2005/8/layout/vList4"/>
    <dgm:cxn modelId="{B7612D88-C15E-444D-934D-BDB596098D96}" type="presOf" srcId="{89FB2EA7-61FA-443F-8FBC-CA415629E734}" destId="{D51E5CD9-E7FD-4A6D-94E1-29422B49E84B}" srcOrd="0" destOrd="1" presId="urn:microsoft.com/office/officeart/2005/8/layout/vList4"/>
    <dgm:cxn modelId="{7BA3469B-9631-40D0-BFCA-2BD7DD6D9A6E}" type="presOf" srcId="{DF6C6745-FF0D-49C1-9317-D9EAABAEEE4D}" destId="{4EB4F7EF-71DD-4AD7-99AD-66957D0D074A}" srcOrd="1" destOrd="4" presId="urn:microsoft.com/office/officeart/2005/8/layout/vList4"/>
    <dgm:cxn modelId="{9AF5EDA1-B26C-4DAA-90C7-E6772FFE4FBB}" srcId="{C5191E58-D6C9-4324-96D2-CF628771E815}" destId="{E0332EB7-E517-402C-AFE1-D019B706A13C}" srcOrd="2" destOrd="0" parTransId="{1FDDC69A-9322-4688-82BE-1FE2CD20F4B3}" sibTransId="{1C281971-CF6A-41CB-B12F-3063C28F4339}"/>
    <dgm:cxn modelId="{1F7F5FA9-0DA2-4DF3-8EF0-A811E25D814A}" srcId="{F0F9C3C8-E6F8-40D2-B906-B45FDB382DC3}" destId="{C0EACBB9-357E-4509-91AF-946F512C3334}" srcOrd="1" destOrd="0" parTransId="{3028A875-1B3B-4090-A71A-6B5E9600FA6D}" sibTransId="{E17088AD-BBAF-4006-A41E-B8AAF4B61AFA}"/>
    <dgm:cxn modelId="{927170B6-BF07-4413-9BEA-7331A6A6295E}" type="presOf" srcId="{4ED05C36-455D-4CD8-A841-E4EAFFDE040C}" destId="{4EB4F7EF-71DD-4AD7-99AD-66957D0D074A}" srcOrd="1" destOrd="2" presId="urn:microsoft.com/office/officeart/2005/8/layout/vList4"/>
    <dgm:cxn modelId="{637183B7-00DA-453A-B234-22CABBEB2AFD}" type="presOf" srcId="{F0F9C3C8-E6F8-40D2-B906-B45FDB382DC3}" destId="{E22FD805-E5D7-42B1-8316-5AF9D2D3772B}" srcOrd="1" destOrd="0" presId="urn:microsoft.com/office/officeart/2005/8/layout/vList4"/>
    <dgm:cxn modelId="{05F4E8B9-6200-4EAA-ABB0-EF0FA78AD155}" srcId="{C5191E58-D6C9-4324-96D2-CF628771E815}" destId="{3AA9E4DD-DFE5-4935-ABAD-A223B2138794}" srcOrd="3" destOrd="0" parTransId="{904F99D2-D80A-4501-91A9-F1A3CFA4B5A4}" sibTransId="{66907008-A5AD-492E-832B-94C8045C4217}"/>
    <dgm:cxn modelId="{06E370C0-42D9-475B-AC42-74958F1C1E39}" type="presOf" srcId="{C5191E58-D6C9-4324-96D2-CF628771E815}" destId="{D51E5CD9-E7FD-4A6D-94E1-29422B49E84B}" srcOrd="0" destOrd="0" presId="urn:microsoft.com/office/officeart/2005/8/layout/vList4"/>
    <dgm:cxn modelId="{77BFC9CD-2A54-4E41-916D-EE54F549DFB7}" srcId="{E7427C68-5CF1-4FFA-9A2A-56FEBD4F5931}" destId="{C5191E58-D6C9-4324-96D2-CF628771E815}" srcOrd="2" destOrd="0" parTransId="{992F8DC5-06F5-4452-9B96-2B74225EB8DB}" sibTransId="{3F4E7DAA-1A7D-4E41-B14F-8F230C3EDDE0}"/>
    <dgm:cxn modelId="{849789D2-AEBE-4E8A-BA0F-6D50D2C2C761}" srcId="{6EEAB78F-770D-4043-A5D0-1584941F4250}" destId="{DF6C6745-FF0D-49C1-9317-D9EAABAEEE4D}" srcOrd="3" destOrd="0" parTransId="{1635A5FD-DDD8-4E16-9564-4DF5DD915AD8}" sibTransId="{C0A3D886-D214-4812-B9DC-08221385E98A}"/>
    <dgm:cxn modelId="{142FA7D2-FA17-4F17-B592-EE6027A57117}" type="presOf" srcId="{DC663BED-CB69-40BA-8661-557A2BF8C6F0}" destId="{D51E5CD9-E7FD-4A6D-94E1-29422B49E84B}" srcOrd="0" destOrd="2" presId="urn:microsoft.com/office/officeart/2005/8/layout/vList4"/>
    <dgm:cxn modelId="{3A9E54D3-5D7F-4E62-AF96-156CD04C163C}" type="presOf" srcId="{3AA9E4DD-DFE5-4935-ABAD-A223B2138794}" destId="{D51E5CD9-E7FD-4A6D-94E1-29422B49E84B}" srcOrd="0" destOrd="4" presId="urn:microsoft.com/office/officeart/2005/8/layout/vList4"/>
    <dgm:cxn modelId="{6D9112D6-CD5A-4758-B130-5F88A7794485}" srcId="{6EEAB78F-770D-4043-A5D0-1584941F4250}" destId="{B30EC88D-DDDB-4A46-B52C-81552BA8C613}" srcOrd="0" destOrd="0" parTransId="{5B844CEA-8067-4BB9-BEEC-9735A134163C}" sibTransId="{777E6F6F-8169-46C3-AA88-031EE861B289}"/>
    <dgm:cxn modelId="{CE6A56D6-4DCB-4806-92A2-BBB1205F4FFB}" type="presOf" srcId="{E0332EB7-E517-402C-AFE1-D019B706A13C}" destId="{D51E5CD9-E7FD-4A6D-94E1-29422B49E84B}" srcOrd="0" destOrd="3" presId="urn:microsoft.com/office/officeart/2005/8/layout/vList4"/>
    <dgm:cxn modelId="{D8767FD9-545D-4DCE-813A-571799D7C044}" type="presOf" srcId="{8A34203D-8821-40B0-97FC-E5F5DCEDD10B}" destId="{DE75E3DD-E2AA-4C04-93A9-0E02151CE30E}" srcOrd="0" destOrd="3" presId="urn:microsoft.com/office/officeart/2005/8/layout/vList4"/>
    <dgm:cxn modelId="{97C460E5-E6B7-468E-91E1-4E6BD0EFB053}" type="presOf" srcId="{B30EC88D-DDDB-4A46-B52C-81552BA8C613}" destId="{4EB4F7EF-71DD-4AD7-99AD-66957D0D074A}" srcOrd="1" destOrd="1" presId="urn:microsoft.com/office/officeart/2005/8/layout/vList4"/>
    <dgm:cxn modelId="{0D1AC8F4-C977-4DD4-B51C-996A3A0235C5}" type="presOf" srcId="{6EEAB78F-770D-4043-A5D0-1584941F4250}" destId="{D1E177EB-ACC5-4571-99DF-460ED75B221B}" srcOrd="0" destOrd="0" presId="urn:microsoft.com/office/officeart/2005/8/layout/vList4"/>
    <dgm:cxn modelId="{458F9FF6-712E-4DC0-A729-80665AF5FD7E}" type="presOf" srcId="{8A34203D-8821-40B0-97FC-E5F5DCEDD10B}" destId="{E22FD805-E5D7-42B1-8316-5AF9D2D3772B}" srcOrd="1" destOrd="3" presId="urn:microsoft.com/office/officeart/2005/8/layout/vList4"/>
    <dgm:cxn modelId="{FD1E27FE-E308-40A4-B31A-E6053BB1BA22}" type="presOf" srcId="{4ED05C36-455D-4CD8-A841-E4EAFFDE040C}" destId="{D1E177EB-ACC5-4571-99DF-460ED75B221B}" srcOrd="0" destOrd="2" presId="urn:microsoft.com/office/officeart/2005/8/layout/vList4"/>
    <dgm:cxn modelId="{69988BFE-074F-43E0-900C-B1D8987E617B}" srcId="{C5191E58-D6C9-4324-96D2-CF628771E815}" destId="{DC663BED-CB69-40BA-8661-557A2BF8C6F0}" srcOrd="1" destOrd="0" parTransId="{7BA7C2EC-0A85-4E3E-A912-725A304B69C2}" sibTransId="{5AF864D1-74E9-4BAF-9004-18AAD7BC3579}"/>
    <dgm:cxn modelId="{6D7FEC8D-C8AD-4A1D-A87F-AC6DF598E516}" type="presParOf" srcId="{4DEA32C3-64F8-4048-9811-BA156622A446}" destId="{D38DE0E6-A7DE-4F1D-B99F-FA308DBF0C55}" srcOrd="0" destOrd="0" presId="urn:microsoft.com/office/officeart/2005/8/layout/vList4"/>
    <dgm:cxn modelId="{0F751068-28B0-41DD-B44D-2ABA1DB473AC}" type="presParOf" srcId="{D38DE0E6-A7DE-4F1D-B99F-FA308DBF0C55}" destId="{DE75E3DD-E2AA-4C04-93A9-0E02151CE30E}" srcOrd="0" destOrd="0" presId="urn:microsoft.com/office/officeart/2005/8/layout/vList4"/>
    <dgm:cxn modelId="{9F9983DD-0BB0-455B-BB67-129A2EBAC002}" type="presParOf" srcId="{D38DE0E6-A7DE-4F1D-B99F-FA308DBF0C55}" destId="{405BF0BB-5729-45A7-BFD2-99A1127A142A}" srcOrd="1" destOrd="0" presId="urn:microsoft.com/office/officeart/2005/8/layout/vList4"/>
    <dgm:cxn modelId="{8BAD597B-3B0A-4302-8FC5-3F8EAC7A8C58}" type="presParOf" srcId="{D38DE0E6-A7DE-4F1D-B99F-FA308DBF0C55}" destId="{E22FD805-E5D7-42B1-8316-5AF9D2D3772B}" srcOrd="2" destOrd="0" presId="urn:microsoft.com/office/officeart/2005/8/layout/vList4"/>
    <dgm:cxn modelId="{0646B627-0B44-4326-804B-CBAADAEAD503}" type="presParOf" srcId="{4DEA32C3-64F8-4048-9811-BA156622A446}" destId="{F613F114-E532-4D87-80AA-5645FD7C8E4F}" srcOrd="1" destOrd="0" presId="urn:microsoft.com/office/officeart/2005/8/layout/vList4"/>
    <dgm:cxn modelId="{5E3D8F46-5E6D-4A26-9ED8-79758B8E35DA}" type="presParOf" srcId="{4DEA32C3-64F8-4048-9811-BA156622A446}" destId="{2E67BED3-8988-480C-BF95-5ACA15AFAD43}" srcOrd="2" destOrd="0" presId="urn:microsoft.com/office/officeart/2005/8/layout/vList4"/>
    <dgm:cxn modelId="{B261FAC7-7DE7-47F7-8EBE-AD525BCB5936}" type="presParOf" srcId="{2E67BED3-8988-480C-BF95-5ACA15AFAD43}" destId="{D1E177EB-ACC5-4571-99DF-460ED75B221B}" srcOrd="0" destOrd="0" presId="urn:microsoft.com/office/officeart/2005/8/layout/vList4"/>
    <dgm:cxn modelId="{F72BEB9A-2645-4F7A-8A46-46CE0D14D204}" type="presParOf" srcId="{2E67BED3-8988-480C-BF95-5ACA15AFAD43}" destId="{E9DF71C4-73D8-428E-B3B6-536FC56DF95F}" srcOrd="1" destOrd="0" presId="urn:microsoft.com/office/officeart/2005/8/layout/vList4"/>
    <dgm:cxn modelId="{06533552-BAEE-4E7D-9092-ADBE7EA87E49}" type="presParOf" srcId="{2E67BED3-8988-480C-BF95-5ACA15AFAD43}" destId="{4EB4F7EF-71DD-4AD7-99AD-66957D0D074A}" srcOrd="2" destOrd="0" presId="urn:microsoft.com/office/officeart/2005/8/layout/vList4"/>
    <dgm:cxn modelId="{DC07B41E-0FC6-4020-B49D-F4AD033D693D}" type="presParOf" srcId="{4DEA32C3-64F8-4048-9811-BA156622A446}" destId="{26B64638-5B3D-4C53-BE2B-96BECF675722}" srcOrd="3" destOrd="0" presId="urn:microsoft.com/office/officeart/2005/8/layout/vList4"/>
    <dgm:cxn modelId="{6EF66E59-E0A8-4872-8E36-5CF83B77899F}" type="presParOf" srcId="{4DEA32C3-64F8-4048-9811-BA156622A446}" destId="{CAC4AE4E-1067-4970-A232-CC248F8A90EF}" srcOrd="4" destOrd="0" presId="urn:microsoft.com/office/officeart/2005/8/layout/vList4"/>
    <dgm:cxn modelId="{7C846197-37FB-4ADF-8F01-4DBE4D27C329}" type="presParOf" srcId="{CAC4AE4E-1067-4970-A232-CC248F8A90EF}" destId="{D51E5CD9-E7FD-4A6D-94E1-29422B49E84B}" srcOrd="0" destOrd="0" presId="urn:microsoft.com/office/officeart/2005/8/layout/vList4"/>
    <dgm:cxn modelId="{6E0AF692-5320-433B-BC60-82968B94B83A}" type="presParOf" srcId="{CAC4AE4E-1067-4970-A232-CC248F8A90EF}" destId="{70076347-0715-4730-AD5A-D9255544DCA0}" srcOrd="1" destOrd="0" presId="urn:microsoft.com/office/officeart/2005/8/layout/vList4"/>
    <dgm:cxn modelId="{3ACF7EB6-99CE-4C9F-A6D3-7B7CAB5C562E}" type="presParOf" srcId="{CAC4AE4E-1067-4970-A232-CC248F8A90EF}" destId="{0ABE8865-5374-4450-BA9F-CB1DD3C26AA5}" srcOrd="2" destOrd="0" presId="urn:microsoft.com/office/officeart/2005/8/layout/vList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FFF4A5A-A843-4D59-9247-3D24FF484DD6}" type="doc">
      <dgm:prSet loTypeId="urn:microsoft.com/office/officeart/2005/8/layout/funnel1" loCatId="process" qsTypeId="urn:microsoft.com/office/officeart/2005/8/quickstyle/simple1" qsCatId="simple" csTypeId="urn:microsoft.com/office/officeart/2005/8/colors/accent1_2" csCatId="accent1" phldr="1"/>
      <dgm:spPr/>
      <dgm:t>
        <a:bodyPr/>
        <a:lstStyle/>
        <a:p>
          <a:endParaRPr lang="es-ES"/>
        </a:p>
      </dgm:t>
    </dgm:pt>
    <dgm:pt modelId="{CA457BFD-7FF0-4488-B89B-C58E435389EB}">
      <dgm:prSet phldrT="[Texto]"/>
      <dgm:spPr/>
      <dgm:t>
        <a:bodyPr/>
        <a:lstStyle/>
        <a:p>
          <a:r>
            <a:rPr lang="ca-ES" noProof="0" dirty="0"/>
            <a:t>Estratègia Catalana de </a:t>
          </a:r>
          <a:r>
            <a:rPr lang="ca-ES" noProof="0" dirty="0" err="1"/>
            <a:t>FiQP</a:t>
          </a:r>
          <a:r>
            <a:rPr lang="ca-ES" noProof="0" dirty="0"/>
            <a:t> (2020-2030</a:t>
          </a:r>
          <a:r>
            <a:rPr lang="es-ES" dirty="0"/>
            <a:t>)</a:t>
          </a:r>
        </a:p>
      </dgm:t>
    </dgm:pt>
    <dgm:pt modelId="{D845F1CB-E327-488F-B45B-2BA65502057A}" type="parTrans" cxnId="{256AC31C-5527-4F64-9D14-8368986B28CA}">
      <dgm:prSet/>
      <dgm:spPr/>
      <dgm:t>
        <a:bodyPr/>
        <a:lstStyle/>
        <a:p>
          <a:endParaRPr lang="es-ES"/>
        </a:p>
      </dgm:t>
    </dgm:pt>
    <dgm:pt modelId="{1F412F16-C7CA-4AB4-885D-CB3723E51212}" type="sibTrans" cxnId="{256AC31C-5527-4F64-9D14-8368986B28CA}">
      <dgm:prSet/>
      <dgm:spPr/>
      <dgm:t>
        <a:bodyPr/>
        <a:lstStyle/>
        <a:p>
          <a:endParaRPr lang="es-ES"/>
        </a:p>
      </dgm:t>
    </dgm:pt>
    <dgm:pt modelId="{A3858D67-EF3E-4005-89DC-F9E02E5F407E}">
      <dgm:prSet phldrT="[Texto]"/>
      <dgm:spPr/>
      <dgm:t>
        <a:bodyPr/>
        <a:lstStyle/>
        <a:p>
          <a:r>
            <a:rPr lang="ca-ES" noProof="0" dirty="0"/>
            <a:t>Llei 10/2015 </a:t>
          </a:r>
        </a:p>
      </dgm:t>
    </dgm:pt>
    <dgm:pt modelId="{7A3A7F43-340B-4B36-B2B8-73313F94277A}" type="parTrans" cxnId="{B1AB9337-A77A-4BF1-8631-537E046E07CA}">
      <dgm:prSet/>
      <dgm:spPr/>
      <dgm:t>
        <a:bodyPr/>
        <a:lstStyle/>
        <a:p>
          <a:endParaRPr lang="es-ES"/>
        </a:p>
      </dgm:t>
    </dgm:pt>
    <dgm:pt modelId="{75773E02-25A8-445B-8C2C-F06E096E5E4A}" type="sibTrans" cxnId="{B1AB9337-A77A-4BF1-8631-537E046E07CA}">
      <dgm:prSet/>
      <dgm:spPr/>
      <dgm:t>
        <a:bodyPr/>
        <a:lstStyle/>
        <a:p>
          <a:endParaRPr lang="es-ES"/>
        </a:p>
      </dgm:t>
    </dgm:pt>
    <dgm:pt modelId="{F9A5631A-5960-4BA6-8D09-17F5C4BB7794}">
      <dgm:prSet phldrT="[Texto]"/>
      <dgm:spPr/>
      <dgm:t>
        <a:bodyPr/>
        <a:lstStyle/>
        <a:p>
          <a:r>
            <a:rPr lang="es-ES" dirty="0" err="1"/>
            <a:t>Document</a:t>
          </a:r>
          <a:r>
            <a:rPr lang="es-ES" dirty="0"/>
            <a:t> Bases </a:t>
          </a:r>
          <a:r>
            <a:rPr lang="es-ES" dirty="0" err="1"/>
            <a:t>model</a:t>
          </a:r>
          <a:r>
            <a:rPr lang="es-ES" dirty="0"/>
            <a:t> </a:t>
          </a:r>
          <a:r>
            <a:rPr lang="es-ES" dirty="0" err="1"/>
            <a:t>català</a:t>
          </a:r>
          <a:r>
            <a:rPr lang="es-ES" dirty="0"/>
            <a:t> </a:t>
          </a:r>
          <a:r>
            <a:rPr lang="es-ES" dirty="0" err="1"/>
            <a:t>acreditació</a:t>
          </a:r>
          <a:r>
            <a:rPr lang="es-ES" dirty="0"/>
            <a:t> </a:t>
          </a:r>
          <a:r>
            <a:rPr lang="es-ES" dirty="0" err="1"/>
            <a:t>competències</a:t>
          </a:r>
          <a:endParaRPr lang="es-ES" dirty="0"/>
        </a:p>
      </dgm:t>
    </dgm:pt>
    <dgm:pt modelId="{CE418432-FD9D-4397-A8C0-83F23B6E1919}" type="parTrans" cxnId="{02A1DE79-64CC-4657-9F4C-11874EC092E6}">
      <dgm:prSet/>
      <dgm:spPr/>
      <dgm:t>
        <a:bodyPr/>
        <a:lstStyle/>
        <a:p>
          <a:endParaRPr lang="es-ES"/>
        </a:p>
      </dgm:t>
    </dgm:pt>
    <dgm:pt modelId="{2984E7BD-6478-463D-9880-F606666D381B}" type="sibTrans" cxnId="{02A1DE79-64CC-4657-9F4C-11874EC092E6}">
      <dgm:prSet/>
      <dgm:spPr/>
      <dgm:t>
        <a:bodyPr/>
        <a:lstStyle/>
        <a:p>
          <a:endParaRPr lang="es-ES"/>
        </a:p>
      </dgm:t>
    </dgm:pt>
    <dgm:pt modelId="{C37B9E2B-5BEC-4E76-B273-8B707C26E237}">
      <dgm:prSet phldrT="[Texto]"/>
      <dgm:spPr/>
      <dgm:t>
        <a:bodyPr/>
        <a:lstStyle/>
        <a:p>
          <a:r>
            <a:rPr lang="ca-ES" noProof="0" dirty="0"/>
            <a:t>Pla transició 2021</a:t>
          </a:r>
        </a:p>
      </dgm:t>
    </dgm:pt>
    <dgm:pt modelId="{4879BBFB-D28D-4C70-917D-F8A26993991D}" type="parTrans" cxnId="{1C488122-EE5A-428B-AEA8-888544575145}">
      <dgm:prSet/>
      <dgm:spPr/>
      <dgm:t>
        <a:bodyPr/>
        <a:lstStyle/>
        <a:p>
          <a:endParaRPr lang="es-ES"/>
        </a:p>
      </dgm:t>
    </dgm:pt>
    <dgm:pt modelId="{8C598851-7036-4D2A-BABA-BA4FC8021A6D}" type="sibTrans" cxnId="{1C488122-EE5A-428B-AEA8-888544575145}">
      <dgm:prSet/>
      <dgm:spPr/>
      <dgm:t>
        <a:bodyPr/>
        <a:lstStyle/>
        <a:p>
          <a:endParaRPr lang="es-ES"/>
        </a:p>
      </dgm:t>
    </dgm:pt>
    <dgm:pt modelId="{90728CA7-E7C5-4EAD-8BFA-6F4DDB94BC24}" type="pres">
      <dgm:prSet presAssocID="{AFFF4A5A-A843-4D59-9247-3D24FF484DD6}" presName="Name0" presStyleCnt="0">
        <dgm:presLayoutVars>
          <dgm:chMax val="4"/>
          <dgm:resizeHandles val="exact"/>
        </dgm:presLayoutVars>
      </dgm:prSet>
      <dgm:spPr/>
    </dgm:pt>
    <dgm:pt modelId="{831D9532-7F03-4BA8-99EB-3F481414D034}" type="pres">
      <dgm:prSet presAssocID="{AFFF4A5A-A843-4D59-9247-3D24FF484DD6}" presName="ellipse" presStyleLbl="trBgShp" presStyleIdx="0" presStyleCnt="1" custScaleY="99935"/>
      <dgm:spPr/>
    </dgm:pt>
    <dgm:pt modelId="{F01B1520-1E68-4353-A424-9EEBAF179C60}" type="pres">
      <dgm:prSet presAssocID="{AFFF4A5A-A843-4D59-9247-3D24FF484DD6}" presName="arrow1" presStyleLbl="fgShp" presStyleIdx="0" presStyleCnt="1" custScaleX="63491" custScaleY="75212" custLinFactNeighborX="11189" custLinFactNeighborY="52727"/>
      <dgm:spPr/>
    </dgm:pt>
    <dgm:pt modelId="{DA8A5DE2-4F6D-435C-8960-388CA21525EC}" type="pres">
      <dgm:prSet presAssocID="{AFFF4A5A-A843-4D59-9247-3D24FF484DD6}" presName="rectangle" presStyleLbl="revTx" presStyleIdx="0" presStyleCnt="1" custLinFactNeighborX="3097" custLinFactNeighborY="11313">
        <dgm:presLayoutVars>
          <dgm:bulletEnabled val="1"/>
        </dgm:presLayoutVars>
      </dgm:prSet>
      <dgm:spPr/>
    </dgm:pt>
    <dgm:pt modelId="{2B3D0327-45A3-4310-B2B6-CDBE39C6A186}" type="pres">
      <dgm:prSet presAssocID="{A3858D67-EF3E-4005-89DC-F9E02E5F407E}" presName="item1" presStyleLbl="node1" presStyleIdx="0" presStyleCnt="3">
        <dgm:presLayoutVars>
          <dgm:bulletEnabled val="1"/>
        </dgm:presLayoutVars>
      </dgm:prSet>
      <dgm:spPr/>
    </dgm:pt>
    <dgm:pt modelId="{DB8130AE-FEE4-4BA7-9323-588971BA4B9E}" type="pres">
      <dgm:prSet presAssocID="{F9A5631A-5960-4BA6-8D09-17F5C4BB7794}" presName="item2" presStyleLbl="node1" presStyleIdx="1" presStyleCnt="3">
        <dgm:presLayoutVars>
          <dgm:bulletEnabled val="1"/>
        </dgm:presLayoutVars>
      </dgm:prSet>
      <dgm:spPr/>
    </dgm:pt>
    <dgm:pt modelId="{4D81DAB0-F22E-4BAB-936B-842466F58335}" type="pres">
      <dgm:prSet presAssocID="{C37B9E2B-5BEC-4E76-B273-8B707C26E237}" presName="item3" presStyleLbl="node1" presStyleIdx="2" presStyleCnt="3">
        <dgm:presLayoutVars>
          <dgm:bulletEnabled val="1"/>
        </dgm:presLayoutVars>
      </dgm:prSet>
      <dgm:spPr/>
    </dgm:pt>
    <dgm:pt modelId="{F8BDDD00-B2CE-4ED0-B9C9-23D69B59DD5C}" type="pres">
      <dgm:prSet presAssocID="{AFFF4A5A-A843-4D59-9247-3D24FF484DD6}" presName="funnel" presStyleLbl="trAlignAcc1" presStyleIdx="0" presStyleCnt="1"/>
      <dgm:spPr/>
    </dgm:pt>
  </dgm:ptLst>
  <dgm:cxnLst>
    <dgm:cxn modelId="{8C2D851B-9422-4FB8-BFE1-7CC31A264FF4}" type="presOf" srcId="{A3858D67-EF3E-4005-89DC-F9E02E5F407E}" destId="{DB8130AE-FEE4-4BA7-9323-588971BA4B9E}" srcOrd="0" destOrd="0" presId="urn:microsoft.com/office/officeart/2005/8/layout/funnel1"/>
    <dgm:cxn modelId="{256AC31C-5527-4F64-9D14-8368986B28CA}" srcId="{AFFF4A5A-A843-4D59-9247-3D24FF484DD6}" destId="{CA457BFD-7FF0-4488-B89B-C58E435389EB}" srcOrd="0" destOrd="0" parTransId="{D845F1CB-E327-488F-B45B-2BA65502057A}" sibTransId="{1F412F16-C7CA-4AB4-885D-CB3723E51212}"/>
    <dgm:cxn modelId="{1C488122-EE5A-428B-AEA8-888544575145}" srcId="{AFFF4A5A-A843-4D59-9247-3D24FF484DD6}" destId="{C37B9E2B-5BEC-4E76-B273-8B707C26E237}" srcOrd="3" destOrd="0" parTransId="{4879BBFB-D28D-4C70-917D-F8A26993991D}" sibTransId="{8C598851-7036-4D2A-BABA-BA4FC8021A6D}"/>
    <dgm:cxn modelId="{B1AB9337-A77A-4BF1-8631-537E046E07CA}" srcId="{AFFF4A5A-A843-4D59-9247-3D24FF484DD6}" destId="{A3858D67-EF3E-4005-89DC-F9E02E5F407E}" srcOrd="1" destOrd="0" parTransId="{7A3A7F43-340B-4B36-B2B8-73313F94277A}" sibTransId="{75773E02-25A8-445B-8C2C-F06E096E5E4A}"/>
    <dgm:cxn modelId="{D52B3974-704D-4EC9-A6DF-5F9F7F28365F}" type="presOf" srcId="{AFFF4A5A-A843-4D59-9247-3D24FF484DD6}" destId="{90728CA7-E7C5-4EAD-8BFA-6F4DDB94BC24}" srcOrd="0" destOrd="0" presId="urn:microsoft.com/office/officeart/2005/8/layout/funnel1"/>
    <dgm:cxn modelId="{02A1DE79-64CC-4657-9F4C-11874EC092E6}" srcId="{AFFF4A5A-A843-4D59-9247-3D24FF484DD6}" destId="{F9A5631A-5960-4BA6-8D09-17F5C4BB7794}" srcOrd="2" destOrd="0" parTransId="{CE418432-FD9D-4397-A8C0-83F23B6E1919}" sibTransId="{2984E7BD-6478-463D-9880-F606666D381B}"/>
    <dgm:cxn modelId="{D0F82089-EBC2-4FC1-9F08-742B3E88FD54}" type="presOf" srcId="{CA457BFD-7FF0-4488-B89B-C58E435389EB}" destId="{4D81DAB0-F22E-4BAB-936B-842466F58335}" srcOrd="0" destOrd="0" presId="urn:microsoft.com/office/officeart/2005/8/layout/funnel1"/>
    <dgm:cxn modelId="{AD4A57A7-E3A4-4C3D-BC95-8030FCF5C81A}" type="presOf" srcId="{C37B9E2B-5BEC-4E76-B273-8B707C26E237}" destId="{DA8A5DE2-4F6D-435C-8960-388CA21525EC}" srcOrd="0" destOrd="0" presId="urn:microsoft.com/office/officeart/2005/8/layout/funnel1"/>
    <dgm:cxn modelId="{B146CBD9-A697-4DF7-ACB8-3F7D847DF930}" type="presOf" srcId="{F9A5631A-5960-4BA6-8D09-17F5C4BB7794}" destId="{2B3D0327-45A3-4310-B2B6-CDBE39C6A186}" srcOrd="0" destOrd="0" presId="urn:microsoft.com/office/officeart/2005/8/layout/funnel1"/>
    <dgm:cxn modelId="{2AE7A7C1-5C01-4A47-803A-A334D479F953}" type="presParOf" srcId="{90728CA7-E7C5-4EAD-8BFA-6F4DDB94BC24}" destId="{831D9532-7F03-4BA8-99EB-3F481414D034}" srcOrd="0" destOrd="0" presId="urn:microsoft.com/office/officeart/2005/8/layout/funnel1"/>
    <dgm:cxn modelId="{235BC290-1094-4BE9-80F4-391E10688127}" type="presParOf" srcId="{90728CA7-E7C5-4EAD-8BFA-6F4DDB94BC24}" destId="{F01B1520-1E68-4353-A424-9EEBAF179C60}" srcOrd="1" destOrd="0" presId="urn:microsoft.com/office/officeart/2005/8/layout/funnel1"/>
    <dgm:cxn modelId="{9862044F-C7AE-4918-A63F-A659D7710C7F}" type="presParOf" srcId="{90728CA7-E7C5-4EAD-8BFA-6F4DDB94BC24}" destId="{DA8A5DE2-4F6D-435C-8960-388CA21525EC}" srcOrd="2" destOrd="0" presId="urn:microsoft.com/office/officeart/2005/8/layout/funnel1"/>
    <dgm:cxn modelId="{CF68FF84-052E-47DC-A568-80DACB5D795A}" type="presParOf" srcId="{90728CA7-E7C5-4EAD-8BFA-6F4DDB94BC24}" destId="{2B3D0327-45A3-4310-B2B6-CDBE39C6A186}" srcOrd="3" destOrd="0" presId="urn:microsoft.com/office/officeart/2005/8/layout/funnel1"/>
    <dgm:cxn modelId="{605CC982-B978-4F6A-9351-5271A5DDA67A}" type="presParOf" srcId="{90728CA7-E7C5-4EAD-8BFA-6F4DDB94BC24}" destId="{DB8130AE-FEE4-4BA7-9323-588971BA4B9E}" srcOrd="4" destOrd="0" presId="urn:microsoft.com/office/officeart/2005/8/layout/funnel1"/>
    <dgm:cxn modelId="{38C8B5B5-3CB6-43A2-BE8D-13A1FC63E656}" type="presParOf" srcId="{90728CA7-E7C5-4EAD-8BFA-6F4DDB94BC24}" destId="{4D81DAB0-F22E-4BAB-936B-842466F58335}" srcOrd="5" destOrd="0" presId="urn:microsoft.com/office/officeart/2005/8/layout/funnel1"/>
    <dgm:cxn modelId="{2D5E2754-A9DE-4F60-B0CE-62943FB6896E}" type="presParOf" srcId="{90728CA7-E7C5-4EAD-8BFA-6F4DDB94BC24}" destId="{F8BDDD00-B2CE-4ED0-B9C9-23D69B59DD5C}" srcOrd="6" destOrd="0" presId="urn:microsoft.com/office/officeart/2005/8/layout/funne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5CC98E5-5CC6-450B-9089-03329A95DF65}" type="doc">
      <dgm:prSet loTypeId="urn:microsoft.com/office/officeart/2005/8/layout/chevron1" loCatId="process" qsTypeId="urn:microsoft.com/office/officeart/2005/8/quickstyle/simple1" qsCatId="simple" csTypeId="urn:microsoft.com/office/officeart/2005/8/colors/accent2_1" csCatId="accent2" phldr="1"/>
      <dgm:spPr/>
    </dgm:pt>
    <dgm:pt modelId="{31DB5EDE-F539-4FE0-8301-8DC262B35A6D}">
      <dgm:prSet phldrT="[Texto]" custT="1"/>
      <dgm:spPr>
        <a:solidFill>
          <a:schemeClr val="bg1"/>
        </a:solidFill>
      </dgm:spPr>
      <dgm:t>
        <a:bodyPr/>
        <a:lstStyle/>
        <a:p>
          <a:r>
            <a:rPr lang="es-ES" sz="800" dirty="0"/>
            <a:t>Informació i </a:t>
          </a:r>
          <a:r>
            <a:rPr lang="ca-ES" sz="800" noProof="0" dirty="0"/>
            <a:t>orientació </a:t>
          </a:r>
          <a:r>
            <a:rPr lang="es-ES" sz="800" dirty="0"/>
            <a:t>general</a:t>
          </a:r>
        </a:p>
        <a:p>
          <a:r>
            <a:rPr lang="es-ES" sz="800" dirty="0"/>
            <a:t>*</a:t>
          </a:r>
          <a:r>
            <a:rPr lang="es-ES" sz="700" dirty="0"/>
            <a:t>Potestativa</a:t>
          </a:r>
        </a:p>
      </dgm:t>
    </dgm:pt>
    <dgm:pt modelId="{7D097F0A-5061-495E-92B7-74FC3862F074}" type="parTrans" cxnId="{012CC469-AAB7-402A-A333-68884AB1B5D0}">
      <dgm:prSet/>
      <dgm:spPr/>
      <dgm:t>
        <a:bodyPr/>
        <a:lstStyle/>
        <a:p>
          <a:endParaRPr lang="es-ES"/>
        </a:p>
      </dgm:t>
    </dgm:pt>
    <dgm:pt modelId="{59817BA5-8A20-4362-9F2D-9A32525C9F19}" type="sibTrans" cxnId="{012CC469-AAB7-402A-A333-68884AB1B5D0}">
      <dgm:prSet/>
      <dgm:spPr/>
      <dgm:t>
        <a:bodyPr/>
        <a:lstStyle/>
        <a:p>
          <a:endParaRPr lang="es-ES"/>
        </a:p>
      </dgm:t>
    </dgm:pt>
    <dgm:pt modelId="{B22BFC1F-1C56-4612-8DAD-495E8537FB47}">
      <dgm:prSet phldrT="[Texto]"/>
      <dgm:spPr>
        <a:solidFill>
          <a:schemeClr val="accent2">
            <a:lumMod val="60000"/>
            <a:lumOff val="40000"/>
          </a:schemeClr>
        </a:solidFill>
      </dgm:spPr>
      <dgm:t>
        <a:bodyPr/>
        <a:lstStyle/>
        <a:p>
          <a:r>
            <a:rPr lang="ca-ES" noProof="0" dirty="0"/>
            <a:t>Assessorament</a:t>
          </a:r>
        </a:p>
      </dgm:t>
    </dgm:pt>
    <dgm:pt modelId="{DCF0BB96-B359-4D69-8D48-D2E917EDA7B2}" type="parTrans" cxnId="{9CFB907E-1EEF-409D-B542-33B942A6BB91}">
      <dgm:prSet/>
      <dgm:spPr/>
      <dgm:t>
        <a:bodyPr/>
        <a:lstStyle/>
        <a:p>
          <a:endParaRPr lang="es-ES"/>
        </a:p>
      </dgm:t>
    </dgm:pt>
    <dgm:pt modelId="{762C4414-48A5-49AF-8B13-5D02D8BFD2A3}" type="sibTrans" cxnId="{9CFB907E-1EEF-409D-B542-33B942A6BB91}">
      <dgm:prSet/>
      <dgm:spPr/>
      <dgm:t>
        <a:bodyPr/>
        <a:lstStyle/>
        <a:p>
          <a:endParaRPr lang="es-ES"/>
        </a:p>
      </dgm:t>
    </dgm:pt>
    <dgm:pt modelId="{5C1D03EA-E98A-4F4C-AC6B-803C3C20BAC8}">
      <dgm:prSet phldrT="[Texto]"/>
      <dgm:spPr>
        <a:solidFill>
          <a:schemeClr val="accent2">
            <a:lumMod val="60000"/>
            <a:lumOff val="40000"/>
          </a:schemeClr>
        </a:solidFill>
      </dgm:spPr>
      <dgm:t>
        <a:bodyPr/>
        <a:lstStyle/>
        <a:p>
          <a:r>
            <a:rPr lang="ca-ES" noProof="0" dirty="0"/>
            <a:t>Avaluació</a:t>
          </a:r>
        </a:p>
      </dgm:t>
    </dgm:pt>
    <dgm:pt modelId="{1366C0BF-8660-411E-9EB6-F3B69CF75D1B}" type="parTrans" cxnId="{93A0E284-5193-48D6-A2A0-827252076878}">
      <dgm:prSet/>
      <dgm:spPr/>
      <dgm:t>
        <a:bodyPr/>
        <a:lstStyle/>
        <a:p>
          <a:endParaRPr lang="es-ES"/>
        </a:p>
      </dgm:t>
    </dgm:pt>
    <dgm:pt modelId="{72B783BD-E601-4B73-9600-07E386C8B8CA}" type="sibTrans" cxnId="{93A0E284-5193-48D6-A2A0-827252076878}">
      <dgm:prSet/>
      <dgm:spPr/>
      <dgm:t>
        <a:bodyPr/>
        <a:lstStyle/>
        <a:p>
          <a:endParaRPr lang="es-ES"/>
        </a:p>
      </dgm:t>
    </dgm:pt>
    <dgm:pt modelId="{8A5E5B6C-02C8-4806-84B7-D15F5708EF3D}">
      <dgm:prSet phldrT="[Texto]"/>
      <dgm:spPr>
        <a:solidFill>
          <a:schemeClr val="accent2">
            <a:lumMod val="60000"/>
            <a:lumOff val="40000"/>
          </a:schemeClr>
        </a:solidFill>
      </dgm:spPr>
      <dgm:t>
        <a:bodyPr/>
        <a:lstStyle/>
        <a:p>
          <a:r>
            <a:rPr lang="es-ES" dirty="0"/>
            <a:t>Acreditació de la competencia</a:t>
          </a:r>
        </a:p>
      </dgm:t>
    </dgm:pt>
    <dgm:pt modelId="{416F2486-880B-4BED-9CA6-3221361734AC}" type="parTrans" cxnId="{82AC153C-3039-40F9-A57E-A57CDB1A8D98}">
      <dgm:prSet/>
      <dgm:spPr/>
      <dgm:t>
        <a:bodyPr/>
        <a:lstStyle/>
        <a:p>
          <a:endParaRPr lang="es-ES"/>
        </a:p>
      </dgm:t>
    </dgm:pt>
    <dgm:pt modelId="{AEDC4076-D572-4E08-8814-31B5F312E2E4}" type="sibTrans" cxnId="{82AC153C-3039-40F9-A57E-A57CDB1A8D98}">
      <dgm:prSet/>
      <dgm:spPr/>
      <dgm:t>
        <a:bodyPr/>
        <a:lstStyle/>
        <a:p>
          <a:endParaRPr lang="es-ES"/>
        </a:p>
      </dgm:t>
    </dgm:pt>
    <dgm:pt modelId="{2DC4FAB0-51CA-42CD-AC23-23EE38C88042}" type="pres">
      <dgm:prSet presAssocID="{05CC98E5-5CC6-450B-9089-03329A95DF65}" presName="Name0" presStyleCnt="0">
        <dgm:presLayoutVars>
          <dgm:dir/>
          <dgm:animLvl val="lvl"/>
          <dgm:resizeHandles val="exact"/>
        </dgm:presLayoutVars>
      </dgm:prSet>
      <dgm:spPr/>
    </dgm:pt>
    <dgm:pt modelId="{ED881912-F8BD-423B-8732-2A5DB7ACF534}" type="pres">
      <dgm:prSet presAssocID="{31DB5EDE-F539-4FE0-8301-8DC262B35A6D}" presName="parTxOnly" presStyleLbl="node1" presStyleIdx="0" presStyleCnt="4">
        <dgm:presLayoutVars>
          <dgm:chMax val="0"/>
          <dgm:chPref val="0"/>
          <dgm:bulletEnabled val="1"/>
        </dgm:presLayoutVars>
      </dgm:prSet>
      <dgm:spPr/>
    </dgm:pt>
    <dgm:pt modelId="{595EC358-EFD6-46FC-9193-CDC82D4C73D9}" type="pres">
      <dgm:prSet presAssocID="{59817BA5-8A20-4362-9F2D-9A32525C9F19}" presName="parTxOnlySpace" presStyleCnt="0"/>
      <dgm:spPr/>
    </dgm:pt>
    <dgm:pt modelId="{708ED1C9-24AD-4D2D-8691-33681E97B323}" type="pres">
      <dgm:prSet presAssocID="{B22BFC1F-1C56-4612-8DAD-495E8537FB47}" presName="parTxOnly" presStyleLbl="node1" presStyleIdx="1" presStyleCnt="4">
        <dgm:presLayoutVars>
          <dgm:chMax val="0"/>
          <dgm:chPref val="0"/>
          <dgm:bulletEnabled val="1"/>
        </dgm:presLayoutVars>
      </dgm:prSet>
      <dgm:spPr/>
    </dgm:pt>
    <dgm:pt modelId="{2F49C7D5-E68A-4813-9041-DF158F8664F3}" type="pres">
      <dgm:prSet presAssocID="{762C4414-48A5-49AF-8B13-5D02D8BFD2A3}" presName="parTxOnlySpace" presStyleCnt="0"/>
      <dgm:spPr/>
    </dgm:pt>
    <dgm:pt modelId="{B0C48619-1C8C-40F1-BE4C-F6E950F48FFB}" type="pres">
      <dgm:prSet presAssocID="{5C1D03EA-E98A-4F4C-AC6B-803C3C20BAC8}" presName="parTxOnly" presStyleLbl="node1" presStyleIdx="2" presStyleCnt="4">
        <dgm:presLayoutVars>
          <dgm:chMax val="0"/>
          <dgm:chPref val="0"/>
          <dgm:bulletEnabled val="1"/>
        </dgm:presLayoutVars>
      </dgm:prSet>
      <dgm:spPr/>
    </dgm:pt>
    <dgm:pt modelId="{31A307DA-F806-4CDD-B816-9F76ACABC8D2}" type="pres">
      <dgm:prSet presAssocID="{72B783BD-E601-4B73-9600-07E386C8B8CA}" presName="parTxOnlySpace" presStyleCnt="0"/>
      <dgm:spPr/>
    </dgm:pt>
    <dgm:pt modelId="{FDB013FB-E695-484C-8DCD-21D7C60C79F5}" type="pres">
      <dgm:prSet presAssocID="{8A5E5B6C-02C8-4806-84B7-D15F5708EF3D}" presName="parTxOnly" presStyleLbl="node1" presStyleIdx="3" presStyleCnt="4">
        <dgm:presLayoutVars>
          <dgm:chMax val="0"/>
          <dgm:chPref val="0"/>
          <dgm:bulletEnabled val="1"/>
        </dgm:presLayoutVars>
      </dgm:prSet>
      <dgm:spPr/>
    </dgm:pt>
  </dgm:ptLst>
  <dgm:cxnLst>
    <dgm:cxn modelId="{7DE2BD00-C06B-4D58-9906-C4CB60F35CB4}" type="presOf" srcId="{8A5E5B6C-02C8-4806-84B7-D15F5708EF3D}" destId="{FDB013FB-E695-484C-8DCD-21D7C60C79F5}" srcOrd="0" destOrd="0" presId="urn:microsoft.com/office/officeart/2005/8/layout/chevron1"/>
    <dgm:cxn modelId="{82AC153C-3039-40F9-A57E-A57CDB1A8D98}" srcId="{05CC98E5-5CC6-450B-9089-03329A95DF65}" destId="{8A5E5B6C-02C8-4806-84B7-D15F5708EF3D}" srcOrd="3" destOrd="0" parTransId="{416F2486-880B-4BED-9CA6-3221361734AC}" sibTransId="{AEDC4076-D572-4E08-8814-31B5F312E2E4}"/>
    <dgm:cxn modelId="{012CC469-AAB7-402A-A333-68884AB1B5D0}" srcId="{05CC98E5-5CC6-450B-9089-03329A95DF65}" destId="{31DB5EDE-F539-4FE0-8301-8DC262B35A6D}" srcOrd="0" destOrd="0" parTransId="{7D097F0A-5061-495E-92B7-74FC3862F074}" sibTransId="{59817BA5-8A20-4362-9F2D-9A32525C9F19}"/>
    <dgm:cxn modelId="{37FFDC74-B6D1-40A2-886F-C1A04215DEC8}" type="presOf" srcId="{5C1D03EA-E98A-4F4C-AC6B-803C3C20BAC8}" destId="{B0C48619-1C8C-40F1-BE4C-F6E950F48FFB}" srcOrd="0" destOrd="0" presId="urn:microsoft.com/office/officeart/2005/8/layout/chevron1"/>
    <dgm:cxn modelId="{9CFB907E-1EEF-409D-B542-33B942A6BB91}" srcId="{05CC98E5-5CC6-450B-9089-03329A95DF65}" destId="{B22BFC1F-1C56-4612-8DAD-495E8537FB47}" srcOrd="1" destOrd="0" parTransId="{DCF0BB96-B359-4D69-8D48-D2E917EDA7B2}" sibTransId="{762C4414-48A5-49AF-8B13-5D02D8BFD2A3}"/>
    <dgm:cxn modelId="{93A0E284-5193-48D6-A2A0-827252076878}" srcId="{05CC98E5-5CC6-450B-9089-03329A95DF65}" destId="{5C1D03EA-E98A-4F4C-AC6B-803C3C20BAC8}" srcOrd="2" destOrd="0" parTransId="{1366C0BF-8660-411E-9EB6-F3B69CF75D1B}" sibTransId="{72B783BD-E601-4B73-9600-07E386C8B8CA}"/>
    <dgm:cxn modelId="{4EA7F088-29E6-428D-904B-9FB35E1A1B38}" type="presOf" srcId="{31DB5EDE-F539-4FE0-8301-8DC262B35A6D}" destId="{ED881912-F8BD-423B-8732-2A5DB7ACF534}" srcOrd="0" destOrd="0" presId="urn:microsoft.com/office/officeart/2005/8/layout/chevron1"/>
    <dgm:cxn modelId="{879BA0B0-2ED0-4A05-B899-5EED8DD92121}" type="presOf" srcId="{05CC98E5-5CC6-450B-9089-03329A95DF65}" destId="{2DC4FAB0-51CA-42CD-AC23-23EE38C88042}" srcOrd="0" destOrd="0" presId="urn:microsoft.com/office/officeart/2005/8/layout/chevron1"/>
    <dgm:cxn modelId="{79311BFA-5F73-41D0-AC48-BBB48A8815E3}" type="presOf" srcId="{B22BFC1F-1C56-4612-8DAD-495E8537FB47}" destId="{708ED1C9-24AD-4D2D-8691-33681E97B323}" srcOrd="0" destOrd="0" presId="urn:microsoft.com/office/officeart/2005/8/layout/chevron1"/>
    <dgm:cxn modelId="{F7C8E096-E051-4667-80D4-53FD2B466EB6}" type="presParOf" srcId="{2DC4FAB0-51CA-42CD-AC23-23EE38C88042}" destId="{ED881912-F8BD-423B-8732-2A5DB7ACF534}" srcOrd="0" destOrd="0" presId="urn:microsoft.com/office/officeart/2005/8/layout/chevron1"/>
    <dgm:cxn modelId="{07F2A702-4CC5-4CF1-8E22-4C51F7D4C282}" type="presParOf" srcId="{2DC4FAB0-51CA-42CD-AC23-23EE38C88042}" destId="{595EC358-EFD6-46FC-9193-CDC82D4C73D9}" srcOrd="1" destOrd="0" presId="urn:microsoft.com/office/officeart/2005/8/layout/chevron1"/>
    <dgm:cxn modelId="{5E3984CB-5675-44CB-9668-7AEFC27C7CC8}" type="presParOf" srcId="{2DC4FAB0-51CA-42CD-AC23-23EE38C88042}" destId="{708ED1C9-24AD-4D2D-8691-33681E97B323}" srcOrd="2" destOrd="0" presId="urn:microsoft.com/office/officeart/2005/8/layout/chevron1"/>
    <dgm:cxn modelId="{E08DE268-52C7-49F4-8DB0-998B0977E3D8}" type="presParOf" srcId="{2DC4FAB0-51CA-42CD-AC23-23EE38C88042}" destId="{2F49C7D5-E68A-4813-9041-DF158F8664F3}" srcOrd="3" destOrd="0" presId="urn:microsoft.com/office/officeart/2005/8/layout/chevron1"/>
    <dgm:cxn modelId="{9BDDD083-B95D-4BCB-B1F6-58AECFC7F6A4}" type="presParOf" srcId="{2DC4FAB0-51CA-42CD-AC23-23EE38C88042}" destId="{B0C48619-1C8C-40F1-BE4C-F6E950F48FFB}" srcOrd="4" destOrd="0" presId="urn:microsoft.com/office/officeart/2005/8/layout/chevron1"/>
    <dgm:cxn modelId="{AB9A68DA-CFB8-4708-A936-72B1ECD80409}" type="presParOf" srcId="{2DC4FAB0-51CA-42CD-AC23-23EE38C88042}" destId="{31A307DA-F806-4CDD-B816-9F76ACABC8D2}" srcOrd="5" destOrd="0" presId="urn:microsoft.com/office/officeart/2005/8/layout/chevron1"/>
    <dgm:cxn modelId="{B8BCD603-C822-491C-B203-499279BC7F84}" type="presParOf" srcId="{2DC4FAB0-51CA-42CD-AC23-23EE38C88042}" destId="{FDB013FB-E695-484C-8DCD-21D7C60C79F5}" srcOrd="6" destOrd="0" presId="urn:microsoft.com/office/officeart/2005/8/layout/chevron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E5CFBF2-D792-4104-80D0-76B6F8CC018B}" type="doc">
      <dgm:prSet loTypeId="urn:microsoft.com/office/officeart/2005/8/layout/lProcess2" loCatId="list" qsTypeId="urn:microsoft.com/office/officeart/2005/8/quickstyle/3d3" qsCatId="3D" csTypeId="urn:microsoft.com/office/officeart/2005/8/colors/accent2_5" csCatId="accent2" phldr="1"/>
      <dgm:spPr/>
      <dgm:t>
        <a:bodyPr/>
        <a:lstStyle/>
        <a:p>
          <a:endParaRPr lang="es-ES"/>
        </a:p>
      </dgm:t>
    </dgm:pt>
    <dgm:pt modelId="{D979BBA4-4A69-4BDE-B0AE-0DB30A92D426}">
      <dgm:prSet phldrT="[Texto]" custT="1"/>
      <dgm:spPr/>
      <dgm:t>
        <a:bodyPr/>
        <a:lstStyle/>
        <a:p>
          <a:r>
            <a:rPr lang="ca-ES" sz="2200" noProof="0" dirty="0"/>
            <a:t>Nacionalitat espanyola o aportar</a:t>
          </a:r>
          <a:r>
            <a:rPr lang="ca-ES" sz="2200" dirty="0"/>
            <a:t>:</a:t>
          </a:r>
        </a:p>
      </dgm:t>
    </dgm:pt>
    <dgm:pt modelId="{31B5F15D-8367-4B65-96F3-A8B2727CBB0B}" type="parTrans" cxnId="{1E9E66B6-F324-42B0-8AB8-93EADCCD36DF}">
      <dgm:prSet/>
      <dgm:spPr/>
      <dgm:t>
        <a:bodyPr/>
        <a:lstStyle/>
        <a:p>
          <a:endParaRPr lang="es-ES"/>
        </a:p>
      </dgm:t>
    </dgm:pt>
    <dgm:pt modelId="{DCA760A0-C7E4-47B3-9F69-952A434F55BB}" type="sibTrans" cxnId="{1E9E66B6-F324-42B0-8AB8-93EADCCD36DF}">
      <dgm:prSet/>
      <dgm:spPr/>
      <dgm:t>
        <a:bodyPr/>
        <a:lstStyle/>
        <a:p>
          <a:endParaRPr lang="es-ES"/>
        </a:p>
      </dgm:t>
    </dgm:pt>
    <dgm:pt modelId="{8FBD3299-9235-4EC6-8C67-FCD6D63DD378}">
      <dgm:prSet phldrT="[Texto]" custT="1"/>
      <dgm:spPr/>
      <dgm:t>
        <a:bodyPr/>
        <a:lstStyle/>
        <a:p>
          <a:r>
            <a:rPr lang="ca-ES" sz="1000" b="0" i="0" noProof="0" dirty="0"/>
            <a:t>certificat de registre de ciutadania comunitària</a:t>
          </a:r>
          <a:endParaRPr lang="ca-ES" sz="1000" noProof="0" dirty="0"/>
        </a:p>
      </dgm:t>
    </dgm:pt>
    <dgm:pt modelId="{99C364EC-1AC3-4B3B-BFA9-14DF40670FD2}" type="parTrans" cxnId="{38327CBF-4D95-4512-84C1-E100C090F8F4}">
      <dgm:prSet/>
      <dgm:spPr/>
      <dgm:t>
        <a:bodyPr/>
        <a:lstStyle/>
        <a:p>
          <a:endParaRPr lang="es-ES"/>
        </a:p>
      </dgm:t>
    </dgm:pt>
    <dgm:pt modelId="{07FF2200-DA90-4D9E-BB8D-688F2814C960}" type="sibTrans" cxnId="{38327CBF-4D95-4512-84C1-E100C090F8F4}">
      <dgm:prSet/>
      <dgm:spPr/>
      <dgm:t>
        <a:bodyPr/>
        <a:lstStyle/>
        <a:p>
          <a:endParaRPr lang="es-ES"/>
        </a:p>
      </dgm:t>
    </dgm:pt>
    <dgm:pt modelId="{564417D1-B918-4BBD-BAF6-BC4DC9FE87E0}">
      <dgm:prSet phldrT="[Texto]" custT="1"/>
      <dgm:spPr/>
      <dgm:t>
        <a:bodyPr/>
        <a:lstStyle/>
        <a:p>
          <a:r>
            <a:rPr lang="ca-ES" sz="1000" b="0" i="0" dirty="0"/>
            <a:t>targeta de familiar de ciutadà de la UE</a:t>
          </a:r>
          <a:endParaRPr lang="ca-ES" sz="1000" dirty="0"/>
        </a:p>
      </dgm:t>
    </dgm:pt>
    <dgm:pt modelId="{34940A6C-8E21-44B3-8F36-C89F2A4062B6}" type="parTrans" cxnId="{CAAA5E8F-EB3C-4FBD-BC68-31D196A5F159}">
      <dgm:prSet/>
      <dgm:spPr/>
      <dgm:t>
        <a:bodyPr/>
        <a:lstStyle/>
        <a:p>
          <a:endParaRPr lang="es-ES"/>
        </a:p>
      </dgm:t>
    </dgm:pt>
    <dgm:pt modelId="{F755BA61-0A39-43BC-9AEF-E23A85D224A9}" type="sibTrans" cxnId="{CAAA5E8F-EB3C-4FBD-BC68-31D196A5F159}">
      <dgm:prSet/>
      <dgm:spPr/>
      <dgm:t>
        <a:bodyPr/>
        <a:lstStyle/>
        <a:p>
          <a:endParaRPr lang="es-ES"/>
        </a:p>
      </dgm:t>
    </dgm:pt>
    <dgm:pt modelId="{C486BFB6-F92D-4BD8-B569-EB9047AF8167}">
      <dgm:prSet phldrT="[Texto]" custT="1"/>
      <dgm:spPr/>
      <dgm:t>
        <a:bodyPr/>
        <a:lstStyle/>
        <a:p>
          <a:r>
            <a:rPr lang="ca-ES" sz="2200" dirty="0"/>
            <a:t>Requisits d’edat</a:t>
          </a:r>
        </a:p>
      </dgm:t>
    </dgm:pt>
    <dgm:pt modelId="{E43F77B4-101D-4254-B027-BF52F7C2544D}" type="parTrans" cxnId="{D5CC8B62-5CB1-44B7-AA5A-52F902160B95}">
      <dgm:prSet/>
      <dgm:spPr/>
      <dgm:t>
        <a:bodyPr/>
        <a:lstStyle/>
        <a:p>
          <a:endParaRPr lang="es-ES"/>
        </a:p>
      </dgm:t>
    </dgm:pt>
    <dgm:pt modelId="{1FE64D3D-1F52-4687-97B3-BF485086658F}" type="sibTrans" cxnId="{D5CC8B62-5CB1-44B7-AA5A-52F902160B95}">
      <dgm:prSet/>
      <dgm:spPr/>
      <dgm:t>
        <a:bodyPr/>
        <a:lstStyle/>
        <a:p>
          <a:endParaRPr lang="es-ES"/>
        </a:p>
      </dgm:t>
    </dgm:pt>
    <dgm:pt modelId="{66980CDF-748C-49C7-9BA4-6725086E6295}">
      <dgm:prSet phldrT="[Texto]"/>
      <dgm:spPr/>
      <dgm:t>
        <a:bodyPr/>
        <a:lstStyle/>
        <a:p>
          <a:r>
            <a:rPr lang="ca-ES" dirty="0"/>
            <a:t>18 anys per a UC de nivell 1</a:t>
          </a:r>
        </a:p>
      </dgm:t>
    </dgm:pt>
    <dgm:pt modelId="{A042267E-F822-4F4C-9F7B-14D482DC8BB6}" type="parTrans" cxnId="{FCA411A6-D0F6-4F31-A979-FD663F1D0870}">
      <dgm:prSet/>
      <dgm:spPr/>
      <dgm:t>
        <a:bodyPr/>
        <a:lstStyle/>
        <a:p>
          <a:endParaRPr lang="es-ES"/>
        </a:p>
      </dgm:t>
    </dgm:pt>
    <dgm:pt modelId="{F3B52893-2DC0-4291-8562-CA63DB103F30}" type="sibTrans" cxnId="{FCA411A6-D0F6-4F31-A979-FD663F1D0870}">
      <dgm:prSet/>
      <dgm:spPr/>
      <dgm:t>
        <a:bodyPr/>
        <a:lstStyle/>
        <a:p>
          <a:endParaRPr lang="es-ES"/>
        </a:p>
      </dgm:t>
    </dgm:pt>
    <dgm:pt modelId="{7C2860C1-DD42-4279-B0F5-B71356F09788}">
      <dgm:prSet phldrT="[Texto]"/>
      <dgm:spPr/>
      <dgm:t>
        <a:bodyPr/>
        <a:lstStyle/>
        <a:p>
          <a:r>
            <a:rPr lang="ca-ES" dirty="0"/>
            <a:t>20 anys per a UC de nivell 2 i 3</a:t>
          </a:r>
        </a:p>
      </dgm:t>
    </dgm:pt>
    <dgm:pt modelId="{144D3C97-D78A-4B9E-A5EC-5E089C6F177E}" type="parTrans" cxnId="{71E4ABFB-B1B6-4353-8A5F-8EB251DAF40F}">
      <dgm:prSet/>
      <dgm:spPr/>
      <dgm:t>
        <a:bodyPr/>
        <a:lstStyle/>
        <a:p>
          <a:endParaRPr lang="es-ES"/>
        </a:p>
      </dgm:t>
    </dgm:pt>
    <dgm:pt modelId="{5B7DA78C-7A78-42C2-A659-3C0DE08DEB0F}" type="sibTrans" cxnId="{71E4ABFB-B1B6-4353-8A5F-8EB251DAF40F}">
      <dgm:prSet/>
      <dgm:spPr/>
      <dgm:t>
        <a:bodyPr/>
        <a:lstStyle/>
        <a:p>
          <a:endParaRPr lang="es-ES"/>
        </a:p>
      </dgm:t>
    </dgm:pt>
    <dgm:pt modelId="{52D35D8F-D793-4BC8-9E91-1369A68E1446}">
      <dgm:prSet phldrT="[Texto]"/>
      <dgm:spPr/>
      <dgm:t>
        <a:bodyPr/>
        <a:lstStyle/>
        <a:p>
          <a:r>
            <a:rPr lang="ca-ES" dirty="0"/>
            <a:t>Experiència laboral</a:t>
          </a:r>
        </a:p>
      </dgm:t>
    </dgm:pt>
    <dgm:pt modelId="{F8B7E3B9-A83F-4C7C-8A9F-09BD8A2EDD66}" type="parTrans" cxnId="{176A9F2A-B7A8-4620-B8FF-986C0199FA8F}">
      <dgm:prSet/>
      <dgm:spPr/>
      <dgm:t>
        <a:bodyPr/>
        <a:lstStyle/>
        <a:p>
          <a:endParaRPr lang="es-ES"/>
        </a:p>
      </dgm:t>
    </dgm:pt>
    <dgm:pt modelId="{808AF837-0C14-49EE-81FE-01E5D44A8BD1}" type="sibTrans" cxnId="{176A9F2A-B7A8-4620-B8FF-986C0199FA8F}">
      <dgm:prSet/>
      <dgm:spPr/>
      <dgm:t>
        <a:bodyPr/>
        <a:lstStyle/>
        <a:p>
          <a:endParaRPr lang="es-ES"/>
        </a:p>
      </dgm:t>
    </dgm:pt>
    <dgm:pt modelId="{1DD8F609-9F7E-40F1-91E0-3134BC1B8C2A}">
      <dgm:prSet phldrT="[Texto]"/>
      <dgm:spPr/>
      <dgm:t>
        <a:bodyPr/>
        <a:lstStyle/>
        <a:p>
          <a:r>
            <a:rPr lang="ca-ES" dirty="0"/>
            <a:t>Per UC de nivell 1: 2 anys amb un </a:t>
          </a:r>
          <a:r>
            <a:rPr lang="ca-ES" b="0" i="0" dirty="0"/>
            <a:t>mínim de 1.200 hores treballades en total</a:t>
          </a:r>
          <a:endParaRPr lang="ca-ES" dirty="0"/>
        </a:p>
      </dgm:t>
    </dgm:pt>
    <dgm:pt modelId="{13A5322B-8E82-4EE9-9FF7-08EF3ECBF475}" type="parTrans" cxnId="{2D4A43B4-EB71-426D-8D12-228684709255}">
      <dgm:prSet/>
      <dgm:spPr/>
      <dgm:t>
        <a:bodyPr/>
        <a:lstStyle/>
        <a:p>
          <a:endParaRPr lang="es-ES"/>
        </a:p>
      </dgm:t>
    </dgm:pt>
    <dgm:pt modelId="{CE319EED-B684-42AD-B302-0AB991119556}" type="sibTrans" cxnId="{2D4A43B4-EB71-426D-8D12-228684709255}">
      <dgm:prSet/>
      <dgm:spPr/>
      <dgm:t>
        <a:bodyPr/>
        <a:lstStyle/>
        <a:p>
          <a:endParaRPr lang="es-ES"/>
        </a:p>
      </dgm:t>
    </dgm:pt>
    <dgm:pt modelId="{36B5A8E4-62BF-466B-A053-1ED7B6F0AC80}">
      <dgm:prSet phldrT="[Texto]"/>
      <dgm:spPr/>
      <dgm:t>
        <a:bodyPr/>
        <a:lstStyle/>
        <a:p>
          <a:r>
            <a:rPr lang="ca-ES" dirty="0"/>
            <a:t>Per UC de nivells 2 i 3: </a:t>
          </a:r>
          <a:r>
            <a:rPr lang="ca-ES" b="0" i="0" dirty="0"/>
            <a:t>3 anys amb un mínim de 2.000 hores treballades en total</a:t>
          </a:r>
          <a:endParaRPr lang="ca-ES" dirty="0"/>
        </a:p>
      </dgm:t>
    </dgm:pt>
    <dgm:pt modelId="{17554DDC-F34A-4E12-BCF6-47313B173AB3}" type="parTrans" cxnId="{5C764D6B-7D36-4585-B134-5BA9B8C9F939}">
      <dgm:prSet/>
      <dgm:spPr/>
      <dgm:t>
        <a:bodyPr/>
        <a:lstStyle/>
        <a:p>
          <a:endParaRPr lang="es-ES"/>
        </a:p>
      </dgm:t>
    </dgm:pt>
    <dgm:pt modelId="{0C139AA9-5072-4182-9904-6DC2EF5FA5C7}" type="sibTrans" cxnId="{5C764D6B-7D36-4585-B134-5BA9B8C9F939}">
      <dgm:prSet/>
      <dgm:spPr/>
      <dgm:t>
        <a:bodyPr/>
        <a:lstStyle/>
        <a:p>
          <a:endParaRPr lang="es-ES"/>
        </a:p>
      </dgm:t>
    </dgm:pt>
    <dgm:pt modelId="{9B0E3E94-0156-4AD8-9E3A-9FC4C1C974C7}">
      <dgm:prSet phldrT="[Texto]"/>
      <dgm:spPr/>
      <dgm:t>
        <a:bodyPr/>
        <a:lstStyle/>
        <a:p>
          <a:r>
            <a:rPr lang="ca-ES" dirty="0"/>
            <a:t>Formació no formal</a:t>
          </a:r>
        </a:p>
      </dgm:t>
    </dgm:pt>
    <dgm:pt modelId="{70339703-1865-4123-96A8-7001CFDDC423}" type="parTrans" cxnId="{B436A4D9-E315-4E94-9047-4AD248F22411}">
      <dgm:prSet/>
      <dgm:spPr/>
      <dgm:t>
        <a:bodyPr/>
        <a:lstStyle/>
        <a:p>
          <a:endParaRPr lang="es-ES"/>
        </a:p>
      </dgm:t>
    </dgm:pt>
    <dgm:pt modelId="{A6C9BEFD-48AA-4E7F-A20D-9AEADB951791}" type="sibTrans" cxnId="{B436A4D9-E315-4E94-9047-4AD248F22411}">
      <dgm:prSet/>
      <dgm:spPr/>
      <dgm:t>
        <a:bodyPr/>
        <a:lstStyle/>
        <a:p>
          <a:endParaRPr lang="es-ES"/>
        </a:p>
      </dgm:t>
    </dgm:pt>
    <dgm:pt modelId="{18E8CB37-754F-4B11-8DBF-50A77012A5E8}">
      <dgm:prSet phldrT="[Texto]"/>
      <dgm:spPr/>
      <dgm:t>
        <a:bodyPr/>
        <a:lstStyle/>
        <a:p>
          <a:r>
            <a:rPr lang="ca-ES" b="0" i="0" dirty="0"/>
            <a:t>caldrà veure les hores mínimes de formació necessària que estaran descrites en cada convocatòria segons l'àmbit</a:t>
          </a:r>
          <a:endParaRPr lang="ca-ES" dirty="0"/>
        </a:p>
      </dgm:t>
    </dgm:pt>
    <dgm:pt modelId="{3BFECB20-E0D7-4C4E-93AF-69A0C9604D59}" type="parTrans" cxnId="{67B0157D-A931-45E8-8628-6B17494413DC}">
      <dgm:prSet/>
      <dgm:spPr/>
      <dgm:t>
        <a:bodyPr/>
        <a:lstStyle/>
        <a:p>
          <a:endParaRPr lang="es-ES"/>
        </a:p>
      </dgm:t>
    </dgm:pt>
    <dgm:pt modelId="{43422548-22F7-4F37-A3EC-AAE7C9478CD1}" type="sibTrans" cxnId="{67B0157D-A931-45E8-8628-6B17494413DC}">
      <dgm:prSet/>
      <dgm:spPr/>
      <dgm:t>
        <a:bodyPr/>
        <a:lstStyle/>
        <a:p>
          <a:endParaRPr lang="es-ES"/>
        </a:p>
      </dgm:t>
    </dgm:pt>
    <dgm:pt modelId="{DA3B7E1A-7A05-46DB-B710-99E0BA454CF9}">
      <dgm:prSet phldrT="[Texto]" custT="1"/>
      <dgm:spPr/>
      <dgm:t>
        <a:bodyPr/>
        <a:lstStyle/>
        <a:p>
          <a:r>
            <a:rPr lang="ca-ES" sz="1000" b="0" i="0" dirty="0"/>
            <a:t>autorització de residència o de residència i treball a Espanya en vigor</a:t>
          </a:r>
          <a:endParaRPr lang="ca-ES" sz="1000" dirty="0"/>
        </a:p>
      </dgm:t>
    </dgm:pt>
    <dgm:pt modelId="{4CBF096F-E92D-4A5D-BD07-18146223ECCD}" type="parTrans" cxnId="{AB0B6868-4CAF-463B-A5D1-8367ED81822B}">
      <dgm:prSet/>
      <dgm:spPr/>
      <dgm:t>
        <a:bodyPr/>
        <a:lstStyle/>
        <a:p>
          <a:endParaRPr lang="es-ES"/>
        </a:p>
      </dgm:t>
    </dgm:pt>
    <dgm:pt modelId="{85456F8B-ECBD-405D-AE1A-666E9D36AE49}" type="sibTrans" cxnId="{AB0B6868-4CAF-463B-A5D1-8367ED81822B}">
      <dgm:prSet/>
      <dgm:spPr/>
      <dgm:t>
        <a:bodyPr/>
        <a:lstStyle/>
        <a:p>
          <a:endParaRPr lang="es-ES"/>
        </a:p>
      </dgm:t>
    </dgm:pt>
    <dgm:pt modelId="{04FD4CD6-7385-4EEF-A59B-25FBF1C891D6}">
      <dgm:prSet custT="1"/>
      <dgm:spPr/>
      <dgm:t>
        <a:bodyPr/>
        <a:lstStyle/>
        <a:p>
          <a:r>
            <a:rPr lang="ca-ES" sz="1000" b="0" i="0" dirty="0"/>
            <a:t>sol·licitud de protecció internacional prevista a l'article 16 de la Llei 12/2009</a:t>
          </a:r>
          <a:endParaRPr lang="ca-ES" sz="1000" dirty="0"/>
        </a:p>
      </dgm:t>
    </dgm:pt>
    <dgm:pt modelId="{A0A57936-C683-43ED-9D4C-B6B128375EC1}" type="parTrans" cxnId="{C885E2B8-A2A4-4490-AB14-0C3216486BA6}">
      <dgm:prSet/>
      <dgm:spPr/>
      <dgm:t>
        <a:bodyPr/>
        <a:lstStyle/>
        <a:p>
          <a:endParaRPr lang="es-ES"/>
        </a:p>
      </dgm:t>
    </dgm:pt>
    <dgm:pt modelId="{22BF48E9-7B4F-4117-9EA1-261846D4F468}" type="sibTrans" cxnId="{C885E2B8-A2A4-4490-AB14-0C3216486BA6}">
      <dgm:prSet/>
      <dgm:spPr/>
      <dgm:t>
        <a:bodyPr/>
        <a:lstStyle/>
        <a:p>
          <a:endParaRPr lang="es-ES"/>
        </a:p>
      </dgm:t>
    </dgm:pt>
    <dgm:pt modelId="{80BEF6DF-4398-4DE3-A6FA-C140A03551AB}" type="pres">
      <dgm:prSet presAssocID="{EE5CFBF2-D792-4104-80D0-76B6F8CC018B}" presName="theList" presStyleCnt="0">
        <dgm:presLayoutVars>
          <dgm:dir/>
          <dgm:animLvl val="lvl"/>
          <dgm:resizeHandles val="exact"/>
        </dgm:presLayoutVars>
      </dgm:prSet>
      <dgm:spPr/>
    </dgm:pt>
    <dgm:pt modelId="{DF6305BF-2873-4DEF-9278-82CE79BF9F9B}" type="pres">
      <dgm:prSet presAssocID="{D979BBA4-4A69-4BDE-B0AE-0DB30A92D426}" presName="compNode" presStyleCnt="0"/>
      <dgm:spPr/>
    </dgm:pt>
    <dgm:pt modelId="{BD675BF8-F469-4877-9CF2-26D82638F6FE}" type="pres">
      <dgm:prSet presAssocID="{D979BBA4-4A69-4BDE-B0AE-0DB30A92D426}" presName="aNode" presStyleLbl="bgShp" presStyleIdx="0" presStyleCnt="4"/>
      <dgm:spPr/>
    </dgm:pt>
    <dgm:pt modelId="{613028F8-2C80-436B-8342-58F52C8371C2}" type="pres">
      <dgm:prSet presAssocID="{D979BBA4-4A69-4BDE-B0AE-0DB30A92D426}" presName="textNode" presStyleLbl="bgShp" presStyleIdx="0" presStyleCnt="4"/>
      <dgm:spPr/>
    </dgm:pt>
    <dgm:pt modelId="{EE8599DF-0CCB-4FAB-9094-181254DB3D4E}" type="pres">
      <dgm:prSet presAssocID="{D979BBA4-4A69-4BDE-B0AE-0DB30A92D426}" presName="compChildNode" presStyleCnt="0"/>
      <dgm:spPr/>
    </dgm:pt>
    <dgm:pt modelId="{4108A3A0-B4F9-4B0D-849A-791A027D45C5}" type="pres">
      <dgm:prSet presAssocID="{D979BBA4-4A69-4BDE-B0AE-0DB30A92D426}" presName="theInnerList" presStyleCnt="0"/>
      <dgm:spPr/>
    </dgm:pt>
    <dgm:pt modelId="{8B46B6C9-3EA8-45CB-8D1C-E14ABE4519E9}" type="pres">
      <dgm:prSet presAssocID="{8FBD3299-9235-4EC6-8C67-FCD6D63DD378}" presName="childNode" presStyleLbl="node1" presStyleIdx="0" presStyleCnt="9" custScaleY="85512">
        <dgm:presLayoutVars>
          <dgm:bulletEnabled val="1"/>
        </dgm:presLayoutVars>
      </dgm:prSet>
      <dgm:spPr/>
    </dgm:pt>
    <dgm:pt modelId="{B4AD456F-71F1-4C67-8BF8-91866F83846F}" type="pres">
      <dgm:prSet presAssocID="{8FBD3299-9235-4EC6-8C67-FCD6D63DD378}" presName="aSpace2" presStyleCnt="0"/>
      <dgm:spPr/>
    </dgm:pt>
    <dgm:pt modelId="{48B95AD4-4534-4AC0-9640-10EA627AADB0}" type="pres">
      <dgm:prSet presAssocID="{564417D1-B918-4BBD-BAF6-BC4DC9FE87E0}" presName="childNode" presStyleLbl="node1" presStyleIdx="1" presStyleCnt="9" custScaleY="67073">
        <dgm:presLayoutVars>
          <dgm:bulletEnabled val="1"/>
        </dgm:presLayoutVars>
      </dgm:prSet>
      <dgm:spPr/>
    </dgm:pt>
    <dgm:pt modelId="{072CDA81-5A32-42C8-831B-0D8AA1C69BB0}" type="pres">
      <dgm:prSet presAssocID="{564417D1-B918-4BBD-BAF6-BC4DC9FE87E0}" presName="aSpace2" presStyleCnt="0"/>
      <dgm:spPr/>
    </dgm:pt>
    <dgm:pt modelId="{E9689300-FF9D-4357-A6C2-9C100E55DF75}" type="pres">
      <dgm:prSet presAssocID="{DA3B7E1A-7A05-46DB-B710-99E0BA454CF9}" presName="childNode" presStyleLbl="node1" presStyleIdx="2" presStyleCnt="9" custScaleY="115490">
        <dgm:presLayoutVars>
          <dgm:bulletEnabled val="1"/>
        </dgm:presLayoutVars>
      </dgm:prSet>
      <dgm:spPr/>
    </dgm:pt>
    <dgm:pt modelId="{4334AC7C-371C-415A-A193-04F67C2C8757}" type="pres">
      <dgm:prSet presAssocID="{DA3B7E1A-7A05-46DB-B710-99E0BA454CF9}" presName="aSpace2" presStyleCnt="0"/>
      <dgm:spPr/>
    </dgm:pt>
    <dgm:pt modelId="{FA2875B0-2E2B-48A6-B910-D40DD64F8281}" type="pres">
      <dgm:prSet presAssocID="{04FD4CD6-7385-4EEF-A59B-25FBF1C891D6}" presName="childNode" presStyleLbl="node1" presStyleIdx="3" presStyleCnt="9" custScaleY="139133">
        <dgm:presLayoutVars>
          <dgm:bulletEnabled val="1"/>
        </dgm:presLayoutVars>
      </dgm:prSet>
      <dgm:spPr/>
    </dgm:pt>
    <dgm:pt modelId="{B9E9AF89-4CDF-4C40-B79C-84134DC7588E}" type="pres">
      <dgm:prSet presAssocID="{D979BBA4-4A69-4BDE-B0AE-0DB30A92D426}" presName="aSpace" presStyleCnt="0"/>
      <dgm:spPr/>
    </dgm:pt>
    <dgm:pt modelId="{9F240265-E763-4C29-822C-8736A35A5AD5}" type="pres">
      <dgm:prSet presAssocID="{C486BFB6-F92D-4BD8-B569-EB9047AF8167}" presName="compNode" presStyleCnt="0"/>
      <dgm:spPr/>
    </dgm:pt>
    <dgm:pt modelId="{2423BA1B-C4CB-4275-B5CB-3AA29468D3AE}" type="pres">
      <dgm:prSet presAssocID="{C486BFB6-F92D-4BD8-B569-EB9047AF8167}" presName="aNode" presStyleLbl="bgShp" presStyleIdx="1" presStyleCnt="4"/>
      <dgm:spPr/>
    </dgm:pt>
    <dgm:pt modelId="{A85C9E06-FEC7-4629-A5E1-638659925A53}" type="pres">
      <dgm:prSet presAssocID="{C486BFB6-F92D-4BD8-B569-EB9047AF8167}" presName="textNode" presStyleLbl="bgShp" presStyleIdx="1" presStyleCnt="4"/>
      <dgm:spPr/>
    </dgm:pt>
    <dgm:pt modelId="{DB9B1EA1-455A-406A-B6BF-9D542B890F62}" type="pres">
      <dgm:prSet presAssocID="{C486BFB6-F92D-4BD8-B569-EB9047AF8167}" presName="compChildNode" presStyleCnt="0"/>
      <dgm:spPr/>
    </dgm:pt>
    <dgm:pt modelId="{9D78A8FF-1B28-4F62-A9A7-AA2B3BBAD711}" type="pres">
      <dgm:prSet presAssocID="{C486BFB6-F92D-4BD8-B569-EB9047AF8167}" presName="theInnerList" presStyleCnt="0"/>
      <dgm:spPr/>
    </dgm:pt>
    <dgm:pt modelId="{931C94E8-412D-4FC8-89FB-B6A2DCD5BA18}" type="pres">
      <dgm:prSet presAssocID="{66980CDF-748C-49C7-9BA4-6725086E6295}" presName="childNode" presStyleLbl="node1" presStyleIdx="4" presStyleCnt="9" custScaleX="111457" custScaleY="129793">
        <dgm:presLayoutVars>
          <dgm:bulletEnabled val="1"/>
        </dgm:presLayoutVars>
      </dgm:prSet>
      <dgm:spPr/>
    </dgm:pt>
    <dgm:pt modelId="{7BF21188-78B9-4621-B2D6-AA5BA5877B0C}" type="pres">
      <dgm:prSet presAssocID="{66980CDF-748C-49C7-9BA4-6725086E6295}" presName="aSpace2" presStyleCnt="0"/>
      <dgm:spPr/>
    </dgm:pt>
    <dgm:pt modelId="{C6F10BEF-8475-4E58-9DF7-2EB8E8A9C344}" type="pres">
      <dgm:prSet presAssocID="{7C2860C1-DD42-4279-B0F5-B71356F09788}" presName="childNode" presStyleLbl="node1" presStyleIdx="5" presStyleCnt="9" custScaleX="111457" custScaleY="126406">
        <dgm:presLayoutVars>
          <dgm:bulletEnabled val="1"/>
        </dgm:presLayoutVars>
      </dgm:prSet>
      <dgm:spPr/>
    </dgm:pt>
    <dgm:pt modelId="{81B74F9E-7447-4D77-819A-0E8723C988F1}" type="pres">
      <dgm:prSet presAssocID="{C486BFB6-F92D-4BD8-B569-EB9047AF8167}" presName="aSpace" presStyleCnt="0"/>
      <dgm:spPr/>
    </dgm:pt>
    <dgm:pt modelId="{8F63413A-0BB6-47FF-A217-546A37C6E3DA}" type="pres">
      <dgm:prSet presAssocID="{52D35D8F-D793-4BC8-9E91-1369A68E1446}" presName="compNode" presStyleCnt="0"/>
      <dgm:spPr/>
    </dgm:pt>
    <dgm:pt modelId="{509B5D72-22EA-496E-91DD-E9B888D94479}" type="pres">
      <dgm:prSet presAssocID="{52D35D8F-D793-4BC8-9E91-1369A68E1446}" presName="aNode" presStyleLbl="bgShp" presStyleIdx="2" presStyleCnt="4"/>
      <dgm:spPr/>
    </dgm:pt>
    <dgm:pt modelId="{550267E8-9A4D-46E6-887F-670517726CD1}" type="pres">
      <dgm:prSet presAssocID="{52D35D8F-D793-4BC8-9E91-1369A68E1446}" presName="textNode" presStyleLbl="bgShp" presStyleIdx="2" presStyleCnt="4"/>
      <dgm:spPr/>
    </dgm:pt>
    <dgm:pt modelId="{3D36BC3D-159B-4AE6-9BAD-C5773C5857C6}" type="pres">
      <dgm:prSet presAssocID="{52D35D8F-D793-4BC8-9E91-1369A68E1446}" presName="compChildNode" presStyleCnt="0"/>
      <dgm:spPr/>
    </dgm:pt>
    <dgm:pt modelId="{7A42E8AC-BBA8-4609-960D-4D1A1ABBD69B}" type="pres">
      <dgm:prSet presAssocID="{52D35D8F-D793-4BC8-9E91-1369A68E1446}" presName="theInnerList" presStyleCnt="0"/>
      <dgm:spPr/>
    </dgm:pt>
    <dgm:pt modelId="{50A53BF7-A9F4-4BED-9BDD-3EB578832BD5}" type="pres">
      <dgm:prSet presAssocID="{1DD8F609-9F7E-40F1-91E0-3134BC1B8C2A}" presName="childNode" presStyleLbl="node1" presStyleIdx="6" presStyleCnt="9">
        <dgm:presLayoutVars>
          <dgm:bulletEnabled val="1"/>
        </dgm:presLayoutVars>
      </dgm:prSet>
      <dgm:spPr/>
    </dgm:pt>
    <dgm:pt modelId="{EE8E3C4F-8BF3-490C-AAD7-17AC62719D41}" type="pres">
      <dgm:prSet presAssocID="{1DD8F609-9F7E-40F1-91E0-3134BC1B8C2A}" presName="aSpace2" presStyleCnt="0"/>
      <dgm:spPr/>
    </dgm:pt>
    <dgm:pt modelId="{45B7EFF6-0C4B-4FC7-AB72-2ECAD47AEEAE}" type="pres">
      <dgm:prSet presAssocID="{36B5A8E4-62BF-466B-A053-1ED7B6F0AC80}" presName="childNode" presStyleLbl="node1" presStyleIdx="7" presStyleCnt="9">
        <dgm:presLayoutVars>
          <dgm:bulletEnabled val="1"/>
        </dgm:presLayoutVars>
      </dgm:prSet>
      <dgm:spPr/>
    </dgm:pt>
    <dgm:pt modelId="{5FB3EF26-C7BD-4F61-B10E-78392EB0AD8E}" type="pres">
      <dgm:prSet presAssocID="{52D35D8F-D793-4BC8-9E91-1369A68E1446}" presName="aSpace" presStyleCnt="0"/>
      <dgm:spPr/>
    </dgm:pt>
    <dgm:pt modelId="{DDFF95C2-9451-46E4-85F5-DC28B47D5671}" type="pres">
      <dgm:prSet presAssocID="{9B0E3E94-0156-4AD8-9E3A-9FC4C1C974C7}" presName="compNode" presStyleCnt="0"/>
      <dgm:spPr/>
    </dgm:pt>
    <dgm:pt modelId="{4BF8A03A-CA91-4C74-9837-E0F44C849FC6}" type="pres">
      <dgm:prSet presAssocID="{9B0E3E94-0156-4AD8-9E3A-9FC4C1C974C7}" presName="aNode" presStyleLbl="bgShp" presStyleIdx="3" presStyleCnt="4"/>
      <dgm:spPr/>
    </dgm:pt>
    <dgm:pt modelId="{7972EF5A-472F-4AA6-AE0B-B6117D773038}" type="pres">
      <dgm:prSet presAssocID="{9B0E3E94-0156-4AD8-9E3A-9FC4C1C974C7}" presName="textNode" presStyleLbl="bgShp" presStyleIdx="3" presStyleCnt="4"/>
      <dgm:spPr/>
    </dgm:pt>
    <dgm:pt modelId="{4987C98E-B16A-406B-97C1-4653D61DB14C}" type="pres">
      <dgm:prSet presAssocID="{9B0E3E94-0156-4AD8-9E3A-9FC4C1C974C7}" presName="compChildNode" presStyleCnt="0"/>
      <dgm:spPr/>
    </dgm:pt>
    <dgm:pt modelId="{BC5313B4-F30B-4BC4-916D-85F408B0AA4B}" type="pres">
      <dgm:prSet presAssocID="{9B0E3E94-0156-4AD8-9E3A-9FC4C1C974C7}" presName="theInnerList" presStyleCnt="0"/>
      <dgm:spPr/>
    </dgm:pt>
    <dgm:pt modelId="{DEE58821-F790-41C9-9162-99145D512FD0}" type="pres">
      <dgm:prSet presAssocID="{18E8CB37-754F-4B11-8DBF-50A77012A5E8}" presName="childNode" presStyleLbl="node1" presStyleIdx="8" presStyleCnt="9">
        <dgm:presLayoutVars>
          <dgm:bulletEnabled val="1"/>
        </dgm:presLayoutVars>
      </dgm:prSet>
      <dgm:spPr/>
    </dgm:pt>
  </dgm:ptLst>
  <dgm:cxnLst>
    <dgm:cxn modelId="{AB811100-BC22-4ED3-92FA-4872E5148850}" type="presOf" srcId="{C486BFB6-F92D-4BD8-B569-EB9047AF8167}" destId="{2423BA1B-C4CB-4275-B5CB-3AA29468D3AE}" srcOrd="0" destOrd="0" presId="urn:microsoft.com/office/officeart/2005/8/layout/lProcess2"/>
    <dgm:cxn modelId="{40E5A213-0D1E-4281-ABF6-92CC42EF977C}" type="presOf" srcId="{7C2860C1-DD42-4279-B0F5-B71356F09788}" destId="{C6F10BEF-8475-4E58-9DF7-2EB8E8A9C344}" srcOrd="0" destOrd="0" presId="urn:microsoft.com/office/officeart/2005/8/layout/lProcess2"/>
    <dgm:cxn modelId="{92B12317-753A-47EC-BEA1-3B828CA3EF5F}" type="presOf" srcId="{9B0E3E94-0156-4AD8-9E3A-9FC4C1C974C7}" destId="{4BF8A03A-CA91-4C74-9837-E0F44C849FC6}" srcOrd="0" destOrd="0" presId="urn:microsoft.com/office/officeart/2005/8/layout/lProcess2"/>
    <dgm:cxn modelId="{5BB9431A-E229-4C55-89C4-8121CC236B8D}" type="presOf" srcId="{9B0E3E94-0156-4AD8-9E3A-9FC4C1C974C7}" destId="{7972EF5A-472F-4AA6-AE0B-B6117D773038}" srcOrd="1" destOrd="0" presId="urn:microsoft.com/office/officeart/2005/8/layout/lProcess2"/>
    <dgm:cxn modelId="{56A04026-1F14-4866-AF8B-C7CC3E8BA81B}" type="presOf" srcId="{52D35D8F-D793-4BC8-9E91-1369A68E1446}" destId="{550267E8-9A4D-46E6-887F-670517726CD1}" srcOrd="1" destOrd="0" presId="urn:microsoft.com/office/officeart/2005/8/layout/lProcess2"/>
    <dgm:cxn modelId="{176A9F2A-B7A8-4620-B8FF-986C0199FA8F}" srcId="{EE5CFBF2-D792-4104-80D0-76B6F8CC018B}" destId="{52D35D8F-D793-4BC8-9E91-1369A68E1446}" srcOrd="2" destOrd="0" parTransId="{F8B7E3B9-A83F-4C7C-8A9F-09BD8A2EDD66}" sibTransId="{808AF837-0C14-49EE-81FE-01E5D44A8BD1}"/>
    <dgm:cxn modelId="{E49A622E-3BC6-49B6-A759-4D342F46741B}" type="presOf" srcId="{8FBD3299-9235-4EC6-8C67-FCD6D63DD378}" destId="{8B46B6C9-3EA8-45CB-8D1C-E14ABE4519E9}" srcOrd="0" destOrd="0" presId="urn:microsoft.com/office/officeart/2005/8/layout/lProcess2"/>
    <dgm:cxn modelId="{8450AC31-FB4A-4241-8E66-3AC1B0486537}" type="presOf" srcId="{52D35D8F-D793-4BC8-9E91-1369A68E1446}" destId="{509B5D72-22EA-496E-91DD-E9B888D94479}" srcOrd="0" destOrd="0" presId="urn:microsoft.com/office/officeart/2005/8/layout/lProcess2"/>
    <dgm:cxn modelId="{87233739-5DCF-46C4-9A25-488EFF5A5C36}" type="presOf" srcId="{C486BFB6-F92D-4BD8-B569-EB9047AF8167}" destId="{A85C9E06-FEC7-4629-A5E1-638659925A53}" srcOrd="1" destOrd="0" presId="urn:microsoft.com/office/officeart/2005/8/layout/lProcess2"/>
    <dgm:cxn modelId="{4D95EE39-FB73-4E63-8B9A-778BCB1A04E9}" type="presOf" srcId="{66980CDF-748C-49C7-9BA4-6725086E6295}" destId="{931C94E8-412D-4FC8-89FB-B6A2DCD5BA18}" srcOrd="0" destOrd="0" presId="urn:microsoft.com/office/officeart/2005/8/layout/lProcess2"/>
    <dgm:cxn modelId="{C457603A-3BA6-4E01-9F26-45FD26BA70C6}" type="presOf" srcId="{36B5A8E4-62BF-466B-A053-1ED7B6F0AC80}" destId="{45B7EFF6-0C4B-4FC7-AB72-2ECAD47AEEAE}" srcOrd="0" destOrd="0" presId="urn:microsoft.com/office/officeart/2005/8/layout/lProcess2"/>
    <dgm:cxn modelId="{396EA35E-20C7-4EB5-8BC7-0F52F87562FA}" type="presOf" srcId="{18E8CB37-754F-4B11-8DBF-50A77012A5E8}" destId="{DEE58821-F790-41C9-9162-99145D512FD0}" srcOrd="0" destOrd="0" presId="urn:microsoft.com/office/officeart/2005/8/layout/lProcess2"/>
    <dgm:cxn modelId="{D5CC8B62-5CB1-44B7-AA5A-52F902160B95}" srcId="{EE5CFBF2-D792-4104-80D0-76B6F8CC018B}" destId="{C486BFB6-F92D-4BD8-B569-EB9047AF8167}" srcOrd="1" destOrd="0" parTransId="{E43F77B4-101D-4254-B027-BF52F7C2544D}" sibTransId="{1FE64D3D-1F52-4687-97B3-BF485086658F}"/>
    <dgm:cxn modelId="{AB0B6868-4CAF-463B-A5D1-8367ED81822B}" srcId="{D979BBA4-4A69-4BDE-B0AE-0DB30A92D426}" destId="{DA3B7E1A-7A05-46DB-B710-99E0BA454CF9}" srcOrd="2" destOrd="0" parTransId="{4CBF096F-E92D-4A5D-BD07-18146223ECCD}" sibTransId="{85456F8B-ECBD-405D-AE1A-666E9D36AE49}"/>
    <dgm:cxn modelId="{5C764D6B-7D36-4585-B134-5BA9B8C9F939}" srcId="{52D35D8F-D793-4BC8-9E91-1369A68E1446}" destId="{36B5A8E4-62BF-466B-A053-1ED7B6F0AC80}" srcOrd="1" destOrd="0" parTransId="{17554DDC-F34A-4E12-BCF6-47313B173AB3}" sibTransId="{0C139AA9-5072-4182-9904-6DC2EF5FA5C7}"/>
    <dgm:cxn modelId="{3DDEEA74-762C-4D88-83BC-D3FD76D26093}" type="presOf" srcId="{EE5CFBF2-D792-4104-80D0-76B6F8CC018B}" destId="{80BEF6DF-4398-4DE3-A6FA-C140A03551AB}" srcOrd="0" destOrd="0" presId="urn:microsoft.com/office/officeart/2005/8/layout/lProcess2"/>
    <dgm:cxn modelId="{67B0157D-A931-45E8-8628-6B17494413DC}" srcId="{9B0E3E94-0156-4AD8-9E3A-9FC4C1C974C7}" destId="{18E8CB37-754F-4B11-8DBF-50A77012A5E8}" srcOrd="0" destOrd="0" parTransId="{3BFECB20-E0D7-4C4E-93AF-69A0C9604D59}" sibTransId="{43422548-22F7-4F37-A3EC-AAE7C9478CD1}"/>
    <dgm:cxn modelId="{CAAA5E8F-EB3C-4FBD-BC68-31D196A5F159}" srcId="{D979BBA4-4A69-4BDE-B0AE-0DB30A92D426}" destId="{564417D1-B918-4BBD-BAF6-BC4DC9FE87E0}" srcOrd="1" destOrd="0" parTransId="{34940A6C-8E21-44B3-8F36-C89F2A4062B6}" sibTransId="{F755BA61-0A39-43BC-9AEF-E23A85D224A9}"/>
    <dgm:cxn modelId="{43425D94-9008-4DC0-B3E4-ECA4CC2CC716}" type="presOf" srcId="{D979BBA4-4A69-4BDE-B0AE-0DB30A92D426}" destId="{613028F8-2C80-436B-8342-58F52C8371C2}" srcOrd="1" destOrd="0" presId="urn:microsoft.com/office/officeart/2005/8/layout/lProcess2"/>
    <dgm:cxn modelId="{32B9A0A1-8BD7-418A-A1EA-51FEE2219871}" type="presOf" srcId="{564417D1-B918-4BBD-BAF6-BC4DC9FE87E0}" destId="{48B95AD4-4534-4AC0-9640-10EA627AADB0}" srcOrd="0" destOrd="0" presId="urn:microsoft.com/office/officeart/2005/8/layout/lProcess2"/>
    <dgm:cxn modelId="{DD7A79A4-EDDF-4FCB-A2E8-20E21D620065}" type="presOf" srcId="{1DD8F609-9F7E-40F1-91E0-3134BC1B8C2A}" destId="{50A53BF7-A9F4-4BED-9BDD-3EB578832BD5}" srcOrd="0" destOrd="0" presId="urn:microsoft.com/office/officeart/2005/8/layout/lProcess2"/>
    <dgm:cxn modelId="{FCA411A6-D0F6-4F31-A979-FD663F1D0870}" srcId="{C486BFB6-F92D-4BD8-B569-EB9047AF8167}" destId="{66980CDF-748C-49C7-9BA4-6725086E6295}" srcOrd="0" destOrd="0" parTransId="{A042267E-F822-4F4C-9F7B-14D482DC8BB6}" sibTransId="{F3B52893-2DC0-4291-8562-CA63DB103F30}"/>
    <dgm:cxn modelId="{6F2AA8B3-788F-4402-83EF-A63593771B54}" type="presOf" srcId="{DA3B7E1A-7A05-46DB-B710-99E0BA454CF9}" destId="{E9689300-FF9D-4357-A6C2-9C100E55DF75}" srcOrd="0" destOrd="0" presId="urn:microsoft.com/office/officeart/2005/8/layout/lProcess2"/>
    <dgm:cxn modelId="{2D4A43B4-EB71-426D-8D12-228684709255}" srcId="{52D35D8F-D793-4BC8-9E91-1369A68E1446}" destId="{1DD8F609-9F7E-40F1-91E0-3134BC1B8C2A}" srcOrd="0" destOrd="0" parTransId="{13A5322B-8E82-4EE9-9FF7-08EF3ECBF475}" sibTransId="{CE319EED-B684-42AD-B302-0AB991119556}"/>
    <dgm:cxn modelId="{644F6AB4-0FCC-4052-B198-82C0459A0B31}" type="presOf" srcId="{D979BBA4-4A69-4BDE-B0AE-0DB30A92D426}" destId="{BD675BF8-F469-4877-9CF2-26D82638F6FE}" srcOrd="0" destOrd="0" presId="urn:microsoft.com/office/officeart/2005/8/layout/lProcess2"/>
    <dgm:cxn modelId="{1E9E66B6-F324-42B0-8AB8-93EADCCD36DF}" srcId="{EE5CFBF2-D792-4104-80D0-76B6F8CC018B}" destId="{D979BBA4-4A69-4BDE-B0AE-0DB30A92D426}" srcOrd="0" destOrd="0" parTransId="{31B5F15D-8367-4B65-96F3-A8B2727CBB0B}" sibTransId="{DCA760A0-C7E4-47B3-9F69-952A434F55BB}"/>
    <dgm:cxn modelId="{C885E2B8-A2A4-4490-AB14-0C3216486BA6}" srcId="{D979BBA4-4A69-4BDE-B0AE-0DB30A92D426}" destId="{04FD4CD6-7385-4EEF-A59B-25FBF1C891D6}" srcOrd="3" destOrd="0" parTransId="{A0A57936-C683-43ED-9D4C-B6B128375EC1}" sibTransId="{22BF48E9-7B4F-4117-9EA1-261846D4F468}"/>
    <dgm:cxn modelId="{38327CBF-4D95-4512-84C1-E100C090F8F4}" srcId="{D979BBA4-4A69-4BDE-B0AE-0DB30A92D426}" destId="{8FBD3299-9235-4EC6-8C67-FCD6D63DD378}" srcOrd="0" destOrd="0" parTransId="{99C364EC-1AC3-4B3B-BFA9-14DF40670FD2}" sibTransId="{07FF2200-DA90-4D9E-BB8D-688F2814C960}"/>
    <dgm:cxn modelId="{B436A4D9-E315-4E94-9047-4AD248F22411}" srcId="{EE5CFBF2-D792-4104-80D0-76B6F8CC018B}" destId="{9B0E3E94-0156-4AD8-9E3A-9FC4C1C974C7}" srcOrd="3" destOrd="0" parTransId="{70339703-1865-4123-96A8-7001CFDDC423}" sibTransId="{A6C9BEFD-48AA-4E7F-A20D-9AEADB951791}"/>
    <dgm:cxn modelId="{D8495FDD-F3C4-41BF-9D86-0BDA94C00B5B}" type="presOf" srcId="{04FD4CD6-7385-4EEF-A59B-25FBF1C891D6}" destId="{FA2875B0-2E2B-48A6-B910-D40DD64F8281}" srcOrd="0" destOrd="0" presId="urn:microsoft.com/office/officeart/2005/8/layout/lProcess2"/>
    <dgm:cxn modelId="{71E4ABFB-B1B6-4353-8A5F-8EB251DAF40F}" srcId="{C486BFB6-F92D-4BD8-B569-EB9047AF8167}" destId="{7C2860C1-DD42-4279-B0F5-B71356F09788}" srcOrd="1" destOrd="0" parTransId="{144D3C97-D78A-4B9E-A5EC-5E089C6F177E}" sibTransId="{5B7DA78C-7A78-42C2-A659-3C0DE08DEB0F}"/>
    <dgm:cxn modelId="{CF6351C5-2856-4301-9A2F-BF807F22A8A5}" type="presParOf" srcId="{80BEF6DF-4398-4DE3-A6FA-C140A03551AB}" destId="{DF6305BF-2873-4DEF-9278-82CE79BF9F9B}" srcOrd="0" destOrd="0" presId="urn:microsoft.com/office/officeart/2005/8/layout/lProcess2"/>
    <dgm:cxn modelId="{43CBC8F6-33E2-4A8A-836B-B165E39B088C}" type="presParOf" srcId="{DF6305BF-2873-4DEF-9278-82CE79BF9F9B}" destId="{BD675BF8-F469-4877-9CF2-26D82638F6FE}" srcOrd="0" destOrd="0" presId="urn:microsoft.com/office/officeart/2005/8/layout/lProcess2"/>
    <dgm:cxn modelId="{889566E8-C675-4FE1-B1C8-D2957AA39C7E}" type="presParOf" srcId="{DF6305BF-2873-4DEF-9278-82CE79BF9F9B}" destId="{613028F8-2C80-436B-8342-58F52C8371C2}" srcOrd="1" destOrd="0" presId="urn:microsoft.com/office/officeart/2005/8/layout/lProcess2"/>
    <dgm:cxn modelId="{F8C7B2AB-3435-4DB2-8C4B-F835EF4C2572}" type="presParOf" srcId="{DF6305BF-2873-4DEF-9278-82CE79BF9F9B}" destId="{EE8599DF-0CCB-4FAB-9094-181254DB3D4E}" srcOrd="2" destOrd="0" presId="urn:microsoft.com/office/officeart/2005/8/layout/lProcess2"/>
    <dgm:cxn modelId="{037292F7-AC15-47F0-83C3-2275C4E6F2FB}" type="presParOf" srcId="{EE8599DF-0CCB-4FAB-9094-181254DB3D4E}" destId="{4108A3A0-B4F9-4B0D-849A-791A027D45C5}" srcOrd="0" destOrd="0" presId="urn:microsoft.com/office/officeart/2005/8/layout/lProcess2"/>
    <dgm:cxn modelId="{23B2D8E0-52A7-4DBE-B573-3CA8174063A7}" type="presParOf" srcId="{4108A3A0-B4F9-4B0D-849A-791A027D45C5}" destId="{8B46B6C9-3EA8-45CB-8D1C-E14ABE4519E9}" srcOrd="0" destOrd="0" presId="urn:microsoft.com/office/officeart/2005/8/layout/lProcess2"/>
    <dgm:cxn modelId="{9E492E27-DD07-470C-A111-3DDCC7AE41CB}" type="presParOf" srcId="{4108A3A0-B4F9-4B0D-849A-791A027D45C5}" destId="{B4AD456F-71F1-4C67-8BF8-91866F83846F}" srcOrd="1" destOrd="0" presId="urn:microsoft.com/office/officeart/2005/8/layout/lProcess2"/>
    <dgm:cxn modelId="{31C2EFE2-280C-4D4E-A43A-717EE1A39F23}" type="presParOf" srcId="{4108A3A0-B4F9-4B0D-849A-791A027D45C5}" destId="{48B95AD4-4534-4AC0-9640-10EA627AADB0}" srcOrd="2" destOrd="0" presId="urn:microsoft.com/office/officeart/2005/8/layout/lProcess2"/>
    <dgm:cxn modelId="{1DB401D3-E873-47EA-A00A-11350B0585E0}" type="presParOf" srcId="{4108A3A0-B4F9-4B0D-849A-791A027D45C5}" destId="{072CDA81-5A32-42C8-831B-0D8AA1C69BB0}" srcOrd="3" destOrd="0" presId="urn:microsoft.com/office/officeart/2005/8/layout/lProcess2"/>
    <dgm:cxn modelId="{FEE1E05A-F6B3-45E0-8559-2E090969AF6D}" type="presParOf" srcId="{4108A3A0-B4F9-4B0D-849A-791A027D45C5}" destId="{E9689300-FF9D-4357-A6C2-9C100E55DF75}" srcOrd="4" destOrd="0" presId="urn:microsoft.com/office/officeart/2005/8/layout/lProcess2"/>
    <dgm:cxn modelId="{508FB303-95CF-4A29-86F5-A009AF684E3A}" type="presParOf" srcId="{4108A3A0-B4F9-4B0D-849A-791A027D45C5}" destId="{4334AC7C-371C-415A-A193-04F67C2C8757}" srcOrd="5" destOrd="0" presId="urn:microsoft.com/office/officeart/2005/8/layout/lProcess2"/>
    <dgm:cxn modelId="{EADFB6F3-60AC-4F29-A1BA-F86744F4EDA2}" type="presParOf" srcId="{4108A3A0-B4F9-4B0D-849A-791A027D45C5}" destId="{FA2875B0-2E2B-48A6-B910-D40DD64F8281}" srcOrd="6" destOrd="0" presId="urn:microsoft.com/office/officeart/2005/8/layout/lProcess2"/>
    <dgm:cxn modelId="{D151864A-E9FB-4425-8913-271AE44A2CE2}" type="presParOf" srcId="{80BEF6DF-4398-4DE3-A6FA-C140A03551AB}" destId="{B9E9AF89-4CDF-4C40-B79C-84134DC7588E}" srcOrd="1" destOrd="0" presId="urn:microsoft.com/office/officeart/2005/8/layout/lProcess2"/>
    <dgm:cxn modelId="{CA159521-04A1-4FE2-A9DB-46ED33D37827}" type="presParOf" srcId="{80BEF6DF-4398-4DE3-A6FA-C140A03551AB}" destId="{9F240265-E763-4C29-822C-8736A35A5AD5}" srcOrd="2" destOrd="0" presId="urn:microsoft.com/office/officeart/2005/8/layout/lProcess2"/>
    <dgm:cxn modelId="{A727C037-DC4F-4B8C-8EAA-2EDFBAC28BA9}" type="presParOf" srcId="{9F240265-E763-4C29-822C-8736A35A5AD5}" destId="{2423BA1B-C4CB-4275-B5CB-3AA29468D3AE}" srcOrd="0" destOrd="0" presId="urn:microsoft.com/office/officeart/2005/8/layout/lProcess2"/>
    <dgm:cxn modelId="{56AA5C87-5309-41B1-A19C-8648713FADFA}" type="presParOf" srcId="{9F240265-E763-4C29-822C-8736A35A5AD5}" destId="{A85C9E06-FEC7-4629-A5E1-638659925A53}" srcOrd="1" destOrd="0" presId="urn:microsoft.com/office/officeart/2005/8/layout/lProcess2"/>
    <dgm:cxn modelId="{94F0452F-BEDA-4559-A932-56454B2EDD67}" type="presParOf" srcId="{9F240265-E763-4C29-822C-8736A35A5AD5}" destId="{DB9B1EA1-455A-406A-B6BF-9D542B890F62}" srcOrd="2" destOrd="0" presId="urn:microsoft.com/office/officeart/2005/8/layout/lProcess2"/>
    <dgm:cxn modelId="{561A6B7A-C225-4AE8-9505-D6F48D1F8191}" type="presParOf" srcId="{DB9B1EA1-455A-406A-B6BF-9D542B890F62}" destId="{9D78A8FF-1B28-4F62-A9A7-AA2B3BBAD711}" srcOrd="0" destOrd="0" presId="urn:microsoft.com/office/officeart/2005/8/layout/lProcess2"/>
    <dgm:cxn modelId="{A3733EB8-F807-4CA4-A8C5-623167A7A3EB}" type="presParOf" srcId="{9D78A8FF-1B28-4F62-A9A7-AA2B3BBAD711}" destId="{931C94E8-412D-4FC8-89FB-B6A2DCD5BA18}" srcOrd="0" destOrd="0" presId="urn:microsoft.com/office/officeart/2005/8/layout/lProcess2"/>
    <dgm:cxn modelId="{54059586-0B6E-4EA4-906D-BFB62F0C4D0C}" type="presParOf" srcId="{9D78A8FF-1B28-4F62-A9A7-AA2B3BBAD711}" destId="{7BF21188-78B9-4621-B2D6-AA5BA5877B0C}" srcOrd="1" destOrd="0" presId="urn:microsoft.com/office/officeart/2005/8/layout/lProcess2"/>
    <dgm:cxn modelId="{3940D868-D9C7-40F2-B693-CA585B7258DF}" type="presParOf" srcId="{9D78A8FF-1B28-4F62-A9A7-AA2B3BBAD711}" destId="{C6F10BEF-8475-4E58-9DF7-2EB8E8A9C344}" srcOrd="2" destOrd="0" presId="urn:microsoft.com/office/officeart/2005/8/layout/lProcess2"/>
    <dgm:cxn modelId="{95BC01B5-B21A-4E76-97AD-95A31F5DCACE}" type="presParOf" srcId="{80BEF6DF-4398-4DE3-A6FA-C140A03551AB}" destId="{81B74F9E-7447-4D77-819A-0E8723C988F1}" srcOrd="3" destOrd="0" presId="urn:microsoft.com/office/officeart/2005/8/layout/lProcess2"/>
    <dgm:cxn modelId="{6AE05D42-9C30-40CE-BB37-88E35FF75286}" type="presParOf" srcId="{80BEF6DF-4398-4DE3-A6FA-C140A03551AB}" destId="{8F63413A-0BB6-47FF-A217-546A37C6E3DA}" srcOrd="4" destOrd="0" presId="urn:microsoft.com/office/officeart/2005/8/layout/lProcess2"/>
    <dgm:cxn modelId="{0704E7CE-99AF-470C-ADB5-0B8FB9DE303B}" type="presParOf" srcId="{8F63413A-0BB6-47FF-A217-546A37C6E3DA}" destId="{509B5D72-22EA-496E-91DD-E9B888D94479}" srcOrd="0" destOrd="0" presId="urn:microsoft.com/office/officeart/2005/8/layout/lProcess2"/>
    <dgm:cxn modelId="{71367ADD-BE97-48DD-9C81-2062D7B2C2F1}" type="presParOf" srcId="{8F63413A-0BB6-47FF-A217-546A37C6E3DA}" destId="{550267E8-9A4D-46E6-887F-670517726CD1}" srcOrd="1" destOrd="0" presId="urn:microsoft.com/office/officeart/2005/8/layout/lProcess2"/>
    <dgm:cxn modelId="{6A2BD5CB-1653-4A05-84AA-A1DE01DCBB23}" type="presParOf" srcId="{8F63413A-0BB6-47FF-A217-546A37C6E3DA}" destId="{3D36BC3D-159B-4AE6-9BAD-C5773C5857C6}" srcOrd="2" destOrd="0" presId="urn:microsoft.com/office/officeart/2005/8/layout/lProcess2"/>
    <dgm:cxn modelId="{8E768F6A-C0BC-4766-877A-6866C5960742}" type="presParOf" srcId="{3D36BC3D-159B-4AE6-9BAD-C5773C5857C6}" destId="{7A42E8AC-BBA8-4609-960D-4D1A1ABBD69B}" srcOrd="0" destOrd="0" presId="urn:microsoft.com/office/officeart/2005/8/layout/lProcess2"/>
    <dgm:cxn modelId="{42BA1939-5EB4-452C-B7BB-D4C9FB47F62A}" type="presParOf" srcId="{7A42E8AC-BBA8-4609-960D-4D1A1ABBD69B}" destId="{50A53BF7-A9F4-4BED-9BDD-3EB578832BD5}" srcOrd="0" destOrd="0" presId="urn:microsoft.com/office/officeart/2005/8/layout/lProcess2"/>
    <dgm:cxn modelId="{72A27EB5-15CF-4553-9B94-4E55E3B072AC}" type="presParOf" srcId="{7A42E8AC-BBA8-4609-960D-4D1A1ABBD69B}" destId="{EE8E3C4F-8BF3-490C-AAD7-17AC62719D41}" srcOrd="1" destOrd="0" presId="urn:microsoft.com/office/officeart/2005/8/layout/lProcess2"/>
    <dgm:cxn modelId="{441C413A-5670-4D17-88BE-079FD83BC308}" type="presParOf" srcId="{7A42E8AC-BBA8-4609-960D-4D1A1ABBD69B}" destId="{45B7EFF6-0C4B-4FC7-AB72-2ECAD47AEEAE}" srcOrd="2" destOrd="0" presId="urn:microsoft.com/office/officeart/2005/8/layout/lProcess2"/>
    <dgm:cxn modelId="{2603A879-C09E-46A2-A3BB-224DB9D82F8D}" type="presParOf" srcId="{80BEF6DF-4398-4DE3-A6FA-C140A03551AB}" destId="{5FB3EF26-C7BD-4F61-B10E-78392EB0AD8E}" srcOrd="5" destOrd="0" presId="urn:microsoft.com/office/officeart/2005/8/layout/lProcess2"/>
    <dgm:cxn modelId="{1E397A17-CEE4-404D-9B9C-D0B8F6E95E77}" type="presParOf" srcId="{80BEF6DF-4398-4DE3-A6FA-C140A03551AB}" destId="{DDFF95C2-9451-46E4-85F5-DC28B47D5671}" srcOrd="6" destOrd="0" presId="urn:microsoft.com/office/officeart/2005/8/layout/lProcess2"/>
    <dgm:cxn modelId="{A7541BA6-39EF-4FFF-9A98-AE1EBFAE8582}" type="presParOf" srcId="{DDFF95C2-9451-46E4-85F5-DC28B47D5671}" destId="{4BF8A03A-CA91-4C74-9837-E0F44C849FC6}" srcOrd="0" destOrd="0" presId="urn:microsoft.com/office/officeart/2005/8/layout/lProcess2"/>
    <dgm:cxn modelId="{CC058CB2-3C84-4499-A4E1-B4ED663F6576}" type="presParOf" srcId="{DDFF95C2-9451-46E4-85F5-DC28B47D5671}" destId="{7972EF5A-472F-4AA6-AE0B-B6117D773038}" srcOrd="1" destOrd="0" presId="urn:microsoft.com/office/officeart/2005/8/layout/lProcess2"/>
    <dgm:cxn modelId="{1EBE4967-D613-4018-9E6A-70FDEF954790}" type="presParOf" srcId="{DDFF95C2-9451-46E4-85F5-DC28B47D5671}" destId="{4987C98E-B16A-406B-97C1-4653D61DB14C}" srcOrd="2" destOrd="0" presId="urn:microsoft.com/office/officeart/2005/8/layout/lProcess2"/>
    <dgm:cxn modelId="{A7C7FB5D-AE42-4E52-BC5E-D560E6358244}" type="presParOf" srcId="{4987C98E-B16A-406B-97C1-4653D61DB14C}" destId="{BC5313B4-F30B-4BC4-916D-85F408B0AA4B}" srcOrd="0" destOrd="0" presId="urn:microsoft.com/office/officeart/2005/8/layout/lProcess2"/>
    <dgm:cxn modelId="{6ED26EC0-08FB-4CA6-8B5E-D5AC1936F81A}" type="presParOf" srcId="{BC5313B4-F30B-4BC4-916D-85F408B0AA4B}" destId="{DEE58821-F790-41C9-9162-99145D512FD0}" srcOrd="0"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75E3DD-E2AA-4C04-93A9-0E02151CE30E}">
      <dsp:nvSpPr>
        <dsp:cNvPr id="0" name=""/>
        <dsp:cNvSpPr/>
      </dsp:nvSpPr>
      <dsp:spPr>
        <a:xfrm>
          <a:off x="0" y="0"/>
          <a:ext cx="7002972" cy="1199200"/>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marL="0" lvl="0" indent="0" algn="l" defTabSz="577850">
            <a:lnSpc>
              <a:spcPct val="90000"/>
            </a:lnSpc>
            <a:spcBef>
              <a:spcPct val="0"/>
            </a:spcBef>
            <a:spcAft>
              <a:spcPct val="35000"/>
            </a:spcAft>
            <a:buNone/>
          </a:pPr>
          <a:r>
            <a:rPr lang="ca-ES" sz="1300" kern="1200" noProof="0" dirty="0"/>
            <a:t>Persona</a:t>
          </a:r>
        </a:p>
        <a:p>
          <a:pPr marL="57150" lvl="1" indent="-57150" algn="l" defTabSz="466725">
            <a:lnSpc>
              <a:spcPct val="90000"/>
            </a:lnSpc>
            <a:spcBef>
              <a:spcPct val="0"/>
            </a:spcBef>
            <a:spcAft>
              <a:spcPct val="15000"/>
            </a:spcAft>
            <a:buChar char="•"/>
          </a:pPr>
          <a:r>
            <a:rPr lang="ca-ES" sz="1050" kern="1200" noProof="0" dirty="0"/>
            <a:t>Reconeixement al saber fer: Puja l’autoestima de la persona.</a:t>
          </a:r>
        </a:p>
        <a:p>
          <a:pPr marL="57150" lvl="1" indent="-57150" algn="l" defTabSz="466725">
            <a:lnSpc>
              <a:spcPct val="90000"/>
            </a:lnSpc>
            <a:spcBef>
              <a:spcPct val="0"/>
            </a:spcBef>
            <a:spcAft>
              <a:spcPct val="15000"/>
            </a:spcAft>
            <a:buChar char="•"/>
          </a:pPr>
          <a:r>
            <a:rPr lang="ca-ES" sz="1050" kern="1200" noProof="0" dirty="0"/>
            <a:t>Nova oportunitat per adquirir titulació que no es va assolir per abandonament escolar anterior.</a:t>
          </a:r>
        </a:p>
        <a:p>
          <a:pPr marL="57150" lvl="1" indent="-57150" algn="l" defTabSz="466725">
            <a:lnSpc>
              <a:spcPct val="90000"/>
            </a:lnSpc>
            <a:spcBef>
              <a:spcPct val="0"/>
            </a:spcBef>
            <a:spcAft>
              <a:spcPct val="15000"/>
            </a:spcAft>
            <a:buChar char="•"/>
          </a:pPr>
          <a:r>
            <a:rPr lang="ca-ES" sz="1050" kern="1200" noProof="0" dirty="0"/>
            <a:t>La persona pot capitalitzar la seva experiència professional i obtenir un títol d’FP o CP.</a:t>
          </a:r>
        </a:p>
        <a:p>
          <a:pPr marL="57150" lvl="1" indent="-57150" algn="l" defTabSz="466725">
            <a:lnSpc>
              <a:spcPct val="90000"/>
            </a:lnSpc>
            <a:spcBef>
              <a:spcPct val="0"/>
            </a:spcBef>
            <a:spcAft>
              <a:spcPct val="15000"/>
            </a:spcAft>
            <a:buChar char="•"/>
          </a:pPr>
          <a:r>
            <a:rPr lang="ca-ES" sz="1050" kern="1200" noProof="0" dirty="0"/>
            <a:t>La persona pot mantenir-se al seu lloc de treball, principalment en professions regulades</a:t>
          </a:r>
        </a:p>
      </dsp:txBody>
      <dsp:txXfrm>
        <a:off x="1520514" y="0"/>
        <a:ext cx="5482457" cy="1199200"/>
      </dsp:txXfrm>
    </dsp:sp>
    <dsp:sp modelId="{405BF0BB-5729-45A7-BFD2-99A1127A142A}">
      <dsp:nvSpPr>
        <dsp:cNvPr id="0" name=""/>
        <dsp:cNvSpPr/>
      </dsp:nvSpPr>
      <dsp:spPr>
        <a:xfrm>
          <a:off x="119920" y="119920"/>
          <a:ext cx="1400594" cy="959360"/>
        </a:xfrm>
        <a:prstGeom prst="roundRect">
          <a:avLst>
            <a:gd name="adj" fmla="val 10000"/>
          </a:avLst>
        </a:prstGeom>
        <a:blipFill>
          <a:blip xmlns:r="http://schemas.openxmlformats.org/officeDocument/2006/relationships" r:embed="rId1">
            <a:biLevel thresh="75000"/>
            <a:extLst>
              <a:ext uri="{28A0092B-C50C-407E-A947-70E740481C1C}">
                <a14:useLocalDpi xmlns:a14="http://schemas.microsoft.com/office/drawing/2010/main" val="0"/>
              </a:ext>
            </a:extLst>
          </a:blip>
          <a:srcRect/>
          <a:stretch>
            <a:fillRect l="-21000" r="-21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1E177EB-ACC5-4571-99DF-460ED75B221B}">
      <dsp:nvSpPr>
        <dsp:cNvPr id="0" name=""/>
        <dsp:cNvSpPr/>
      </dsp:nvSpPr>
      <dsp:spPr>
        <a:xfrm>
          <a:off x="0" y="1319121"/>
          <a:ext cx="7002972" cy="1199200"/>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marL="0" lvl="0" indent="0" algn="l" defTabSz="533400">
            <a:lnSpc>
              <a:spcPct val="90000"/>
            </a:lnSpc>
            <a:spcBef>
              <a:spcPct val="0"/>
            </a:spcBef>
            <a:spcAft>
              <a:spcPct val="35000"/>
            </a:spcAft>
            <a:buNone/>
          </a:pPr>
          <a:r>
            <a:rPr lang="ca-ES" sz="1200" kern="1200" noProof="0" dirty="0"/>
            <a:t>Empresa</a:t>
          </a:r>
        </a:p>
        <a:p>
          <a:pPr marL="57150" lvl="1" indent="-57150" algn="l" defTabSz="466725">
            <a:lnSpc>
              <a:spcPct val="90000"/>
            </a:lnSpc>
            <a:spcBef>
              <a:spcPct val="0"/>
            </a:spcBef>
            <a:spcAft>
              <a:spcPct val="15000"/>
            </a:spcAft>
            <a:buChar char="•"/>
          </a:pPr>
          <a:r>
            <a:rPr lang="ca-ES" sz="1050" kern="1200" noProof="0" dirty="0"/>
            <a:t>Millora el capital humà de les empreses mitjançant la qualificació, i així, competitivitat i productivitat</a:t>
          </a:r>
        </a:p>
        <a:p>
          <a:pPr marL="57150" lvl="1" indent="-57150" algn="l" defTabSz="466725">
            <a:lnSpc>
              <a:spcPct val="90000"/>
            </a:lnSpc>
            <a:spcBef>
              <a:spcPct val="0"/>
            </a:spcBef>
            <a:spcAft>
              <a:spcPct val="15000"/>
            </a:spcAft>
            <a:buChar char="•"/>
          </a:pPr>
          <a:r>
            <a:rPr lang="ca-ES" sz="1050" kern="1200" noProof="0" dirty="0"/>
            <a:t>Evita l’intrusisme professional impedint que persones exerceixen sense qualificació</a:t>
          </a:r>
        </a:p>
        <a:p>
          <a:pPr marL="57150" lvl="1" indent="-57150" algn="l" defTabSz="466725">
            <a:lnSpc>
              <a:spcPct val="90000"/>
            </a:lnSpc>
            <a:spcBef>
              <a:spcPct val="0"/>
            </a:spcBef>
            <a:spcAft>
              <a:spcPct val="15000"/>
            </a:spcAft>
            <a:buChar char="•"/>
          </a:pPr>
          <a:r>
            <a:rPr lang="ca-ES" sz="1050" kern="1200" noProof="0" dirty="0"/>
            <a:t>Poden beneficiar-se del SNCP per a implantar gestió per competències de les seves plantilles</a:t>
          </a:r>
        </a:p>
        <a:p>
          <a:pPr marL="57150" lvl="1" indent="-57150" algn="l" defTabSz="466725">
            <a:lnSpc>
              <a:spcPct val="90000"/>
            </a:lnSpc>
            <a:spcBef>
              <a:spcPct val="0"/>
            </a:spcBef>
            <a:spcAft>
              <a:spcPct val="15000"/>
            </a:spcAft>
            <a:buChar char="•"/>
          </a:pPr>
          <a:r>
            <a:rPr lang="ca-ES" sz="1050" kern="1200" noProof="0" dirty="0"/>
            <a:t>Facilita la mobilitat dels </a:t>
          </a:r>
          <a:r>
            <a:rPr lang="ca-ES" sz="1050" kern="1200" noProof="0" dirty="0" err="1"/>
            <a:t>treballadorsen</a:t>
          </a:r>
          <a:r>
            <a:rPr lang="ca-ES" sz="1050" kern="1200" noProof="0" dirty="0"/>
            <a:t> l’àmbit nacional i internacional.</a:t>
          </a:r>
        </a:p>
      </dsp:txBody>
      <dsp:txXfrm>
        <a:off x="1520514" y="1319121"/>
        <a:ext cx="5482457" cy="1199200"/>
      </dsp:txXfrm>
    </dsp:sp>
    <dsp:sp modelId="{E9DF71C4-73D8-428E-B3B6-536FC56DF95F}">
      <dsp:nvSpPr>
        <dsp:cNvPr id="0" name=""/>
        <dsp:cNvSpPr/>
      </dsp:nvSpPr>
      <dsp:spPr>
        <a:xfrm>
          <a:off x="119920" y="1445804"/>
          <a:ext cx="1400594" cy="945833"/>
        </a:xfrm>
        <a:prstGeom prst="roundRect">
          <a:avLst>
            <a:gd name="adj" fmla="val 10000"/>
          </a:avLst>
        </a:prstGeom>
        <a:blipFill>
          <a:blip xmlns:r="http://schemas.openxmlformats.org/officeDocument/2006/relationships" r:embed="rId2">
            <a:biLevel thresh="50000"/>
            <a:extLst>
              <a:ext uri="{28A0092B-C50C-407E-A947-70E740481C1C}">
                <a14:useLocalDpi xmlns:a14="http://schemas.microsoft.com/office/drawing/2010/main" val="0"/>
              </a:ext>
            </a:extLst>
          </a:blip>
          <a:srcRect/>
          <a:stretch>
            <a:fillRect t="-14000" b="-14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51E5CD9-E7FD-4A6D-94E1-29422B49E84B}">
      <dsp:nvSpPr>
        <dsp:cNvPr id="0" name=""/>
        <dsp:cNvSpPr/>
      </dsp:nvSpPr>
      <dsp:spPr>
        <a:xfrm>
          <a:off x="0" y="2638242"/>
          <a:ext cx="7002972" cy="1199200"/>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marL="0" lvl="0" indent="0" algn="l" defTabSz="577850">
            <a:lnSpc>
              <a:spcPct val="90000"/>
            </a:lnSpc>
            <a:spcBef>
              <a:spcPct val="0"/>
            </a:spcBef>
            <a:spcAft>
              <a:spcPct val="35000"/>
            </a:spcAft>
            <a:buNone/>
          </a:pPr>
          <a:r>
            <a:rPr lang="ca-ES" sz="1300" kern="1200" noProof="0" dirty="0"/>
            <a:t>Societat</a:t>
          </a:r>
        </a:p>
        <a:p>
          <a:pPr marL="57150" lvl="1" indent="-57150" algn="l" defTabSz="466725">
            <a:lnSpc>
              <a:spcPct val="90000"/>
            </a:lnSpc>
            <a:spcBef>
              <a:spcPct val="0"/>
            </a:spcBef>
            <a:spcAft>
              <a:spcPct val="15000"/>
            </a:spcAft>
            <a:buChar char="•"/>
          </a:pPr>
          <a:r>
            <a:rPr lang="ca-ES" sz="1050" kern="1200" noProof="0" dirty="0"/>
            <a:t>Dignifica les ocupacions i millora el grau de professionalitat</a:t>
          </a:r>
        </a:p>
        <a:p>
          <a:pPr marL="57150" lvl="1" indent="-57150" algn="l" defTabSz="466725">
            <a:lnSpc>
              <a:spcPct val="90000"/>
            </a:lnSpc>
            <a:spcBef>
              <a:spcPct val="0"/>
            </a:spcBef>
            <a:spcAft>
              <a:spcPct val="15000"/>
            </a:spcAft>
            <a:buChar char="•"/>
          </a:pPr>
          <a:r>
            <a:rPr lang="ca-ES" sz="1050" kern="1200" noProof="0" dirty="0"/>
            <a:t>Incrementa el núm. de població activa qualificada, això permet millor percepció del capital humà</a:t>
          </a:r>
        </a:p>
        <a:p>
          <a:pPr marL="57150" lvl="1" indent="-57150" algn="l" defTabSz="466725">
            <a:lnSpc>
              <a:spcPct val="90000"/>
            </a:lnSpc>
            <a:spcBef>
              <a:spcPct val="0"/>
            </a:spcBef>
            <a:spcAft>
              <a:spcPct val="15000"/>
            </a:spcAft>
            <a:buChar char="•"/>
          </a:pPr>
          <a:r>
            <a:rPr lang="ca-ES" sz="1050" kern="1200" noProof="0" dirty="0"/>
            <a:t>La qualificació disminueix el risc d’exclusió social, aportant oportunitats d’ocupació.</a:t>
          </a:r>
        </a:p>
        <a:p>
          <a:pPr marL="57150" lvl="1" indent="-57150" algn="l" defTabSz="466725">
            <a:lnSpc>
              <a:spcPct val="90000"/>
            </a:lnSpc>
            <a:spcBef>
              <a:spcPct val="0"/>
            </a:spcBef>
            <a:spcAft>
              <a:spcPct val="15000"/>
            </a:spcAft>
            <a:buChar char="•"/>
          </a:pPr>
          <a:r>
            <a:rPr lang="ca-ES" sz="1050" kern="1200" noProof="0" dirty="0"/>
            <a:t>En el marc del diàleg social i la negociació col·lectiva pot ser un element que doni suport a la classificació professional</a:t>
          </a:r>
        </a:p>
      </dsp:txBody>
      <dsp:txXfrm>
        <a:off x="1520514" y="2638242"/>
        <a:ext cx="5482457" cy="1199200"/>
      </dsp:txXfrm>
    </dsp:sp>
    <dsp:sp modelId="{70076347-0715-4730-AD5A-D9255544DCA0}">
      <dsp:nvSpPr>
        <dsp:cNvPr id="0" name=""/>
        <dsp:cNvSpPr/>
      </dsp:nvSpPr>
      <dsp:spPr>
        <a:xfrm>
          <a:off x="119920" y="2758162"/>
          <a:ext cx="1400594" cy="959360"/>
        </a:xfrm>
        <a:prstGeom prst="roundRect">
          <a:avLst>
            <a:gd name="adj" fmla="val 10000"/>
          </a:avLst>
        </a:prstGeom>
        <a:blipFill>
          <a:blip xmlns:r="http://schemas.openxmlformats.org/officeDocument/2006/relationships" r:embed="rId3">
            <a:biLevel thresh="25000"/>
            <a:extLst>
              <a:ext uri="{28A0092B-C50C-407E-A947-70E740481C1C}">
                <a14:useLocalDpi xmlns:a14="http://schemas.microsoft.com/office/drawing/2010/main" val="0"/>
              </a:ext>
            </a:extLst>
          </a:blip>
          <a:srcRect/>
          <a:stretch>
            <a:fillRect t="-14000" b="-14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1D9532-7F03-4BA8-99EB-3F481414D034}">
      <dsp:nvSpPr>
        <dsp:cNvPr id="0" name=""/>
        <dsp:cNvSpPr/>
      </dsp:nvSpPr>
      <dsp:spPr>
        <a:xfrm>
          <a:off x="1254157" y="101936"/>
          <a:ext cx="2018530" cy="700553"/>
        </a:xfrm>
        <a:prstGeom prst="ellipse">
          <a:avLst/>
        </a:prstGeom>
        <a:solidFill>
          <a:schemeClr val="accent1">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01B1520-1E68-4353-A424-9EEBAF179C60}">
      <dsp:nvSpPr>
        <dsp:cNvPr id="0" name=""/>
        <dsp:cNvSpPr/>
      </dsp:nvSpPr>
      <dsp:spPr>
        <a:xfrm>
          <a:off x="2186137" y="1981279"/>
          <a:ext cx="248369" cy="188301"/>
        </a:xfrm>
        <a:prstGeom prst="down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A8A5DE2-4F6D-435C-8960-388CA21525EC}">
      <dsp:nvSpPr>
        <dsp:cNvPr id="0" name=""/>
        <dsp:cNvSpPr/>
      </dsp:nvSpPr>
      <dsp:spPr>
        <a:xfrm>
          <a:off x="1385852" y="2034178"/>
          <a:ext cx="1877703" cy="4694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ca-ES" sz="1600" kern="1200" noProof="0" dirty="0"/>
            <a:t>Pla transició 2021</a:t>
          </a:r>
        </a:p>
      </dsp:txBody>
      <dsp:txXfrm>
        <a:off x="1385852" y="2034178"/>
        <a:ext cx="1877703" cy="469425"/>
      </dsp:txXfrm>
    </dsp:sp>
    <dsp:sp modelId="{2B3D0327-45A3-4310-B2B6-CDBE39C6A186}">
      <dsp:nvSpPr>
        <dsp:cNvPr id="0" name=""/>
        <dsp:cNvSpPr/>
      </dsp:nvSpPr>
      <dsp:spPr>
        <a:xfrm>
          <a:off x="1988026" y="856858"/>
          <a:ext cx="704138" cy="70413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266700">
            <a:lnSpc>
              <a:spcPct val="90000"/>
            </a:lnSpc>
            <a:spcBef>
              <a:spcPct val="0"/>
            </a:spcBef>
            <a:spcAft>
              <a:spcPct val="35000"/>
            </a:spcAft>
            <a:buNone/>
          </a:pPr>
          <a:r>
            <a:rPr lang="es-ES" sz="600" kern="1200" dirty="0" err="1"/>
            <a:t>Document</a:t>
          </a:r>
          <a:r>
            <a:rPr lang="es-ES" sz="600" kern="1200" dirty="0"/>
            <a:t> Bases </a:t>
          </a:r>
          <a:r>
            <a:rPr lang="es-ES" sz="600" kern="1200" dirty="0" err="1"/>
            <a:t>model</a:t>
          </a:r>
          <a:r>
            <a:rPr lang="es-ES" sz="600" kern="1200" dirty="0"/>
            <a:t> </a:t>
          </a:r>
          <a:r>
            <a:rPr lang="es-ES" sz="600" kern="1200" dirty="0" err="1"/>
            <a:t>català</a:t>
          </a:r>
          <a:r>
            <a:rPr lang="es-ES" sz="600" kern="1200" dirty="0"/>
            <a:t> </a:t>
          </a:r>
          <a:r>
            <a:rPr lang="es-ES" sz="600" kern="1200" dirty="0" err="1"/>
            <a:t>acreditació</a:t>
          </a:r>
          <a:r>
            <a:rPr lang="es-ES" sz="600" kern="1200" dirty="0"/>
            <a:t> </a:t>
          </a:r>
          <a:r>
            <a:rPr lang="es-ES" sz="600" kern="1200" dirty="0" err="1"/>
            <a:t>competències</a:t>
          </a:r>
          <a:endParaRPr lang="es-ES" sz="600" kern="1200" dirty="0"/>
        </a:p>
      </dsp:txBody>
      <dsp:txXfrm>
        <a:off x="2091145" y="959977"/>
        <a:ext cx="497900" cy="497900"/>
      </dsp:txXfrm>
    </dsp:sp>
    <dsp:sp modelId="{DB8130AE-FEE4-4BA7-9323-588971BA4B9E}">
      <dsp:nvSpPr>
        <dsp:cNvPr id="0" name=""/>
        <dsp:cNvSpPr/>
      </dsp:nvSpPr>
      <dsp:spPr>
        <a:xfrm>
          <a:off x="1484175" y="328598"/>
          <a:ext cx="704138" cy="70413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266700">
            <a:lnSpc>
              <a:spcPct val="90000"/>
            </a:lnSpc>
            <a:spcBef>
              <a:spcPct val="0"/>
            </a:spcBef>
            <a:spcAft>
              <a:spcPct val="35000"/>
            </a:spcAft>
            <a:buNone/>
          </a:pPr>
          <a:r>
            <a:rPr lang="ca-ES" sz="600" kern="1200" noProof="0" dirty="0"/>
            <a:t>Llei 10/2015 </a:t>
          </a:r>
        </a:p>
      </dsp:txBody>
      <dsp:txXfrm>
        <a:off x="1587294" y="431717"/>
        <a:ext cx="497900" cy="497900"/>
      </dsp:txXfrm>
    </dsp:sp>
    <dsp:sp modelId="{4D81DAB0-F22E-4BAB-936B-842466F58335}">
      <dsp:nvSpPr>
        <dsp:cNvPr id="0" name=""/>
        <dsp:cNvSpPr/>
      </dsp:nvSpPr>
      <dsp:spPr>
        <a:xfrm>
          <a:off x="2203961" y="158352"/>
          <a:ext cx="704138" cy="70413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266700">
            <a:lnSpc>
              <a:spcPct val="90000"/>
            </a:lnSpc>
            <a:spcBef>
              <a:spcPct val="0"/>
            </a:spcBef>
            <a:spcAft>
              <a:spcPct val="35000"/>
            </a:spcAft>
            <a:buNone/>
          </a:pPr>
          <a:r>
            <a:rPr lang="ca-ES" sz="600" kern="1200" noProof="0" dirty="0"/>
            <a:t>Estratègia Catalana de </a:t>
          </a:r>
          <a:r>
            <a:rPr lang="ca-ES" sz="600" kern="1200" noProof="0" dirty="0" err="1"/>
            <a:t>FiQP</a:t>
          </a:r>
          <a:r>
            <a:rPr lang="ca-ES" sz="600" kern="1200" noProof="0" dirty="0"/>
            <a:t> (2020-2030</a:t>
          </a:r>
          <a:r>
            <a:rPr lang="es-ES" sz="600" kern="1200" dirty="0"/>
            <a:t>)</a:t>
          </a:r>
        </a:p>
      </dsp:txBody>
      <dsp:txXfrm>
        <a:off x="2307080" y="261471"/>
        <a:ext cx="497900" cy="497900"/>
      </dsp:txXfrm>
    </dsp:sp>
    <dsp:sp modelId="{F8BDDD00-B2CE-4ED0-B9C9-23D69B59DD5C}">
      <dsp:nvSpPr>
        <dsp:cNvPr id="0" name=""/>
        <dsp:cNvSpPr/>
      </dsp:nvSpPr>
      <dsp:spPr>
        <a:xfrm>
          <a:off x="1171225" y="15647"/>
          <a:ext cx="2190653" cy="1752522"/>
        </a:xfrm>
        <a:prstGeom prst="funnel">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881912-F8BD-423B-8732-2A5DB7ACF534}">
      <dsp:nvSpPr>
        <dsp:cNvPr id="0" name=""/>
        <dsp:cNvSpPr/>
      </dsp:nvSpPr>
      <dsp:spPr>
        <a:xfrm>
          <a:off x="2673" y="1278227"/>
          <a:ext cx="1555988" cy="622395"/>
        </a:xfrm>
        <a:prstGeom prst="chevron">
          <a:avLst/>
        </a:prstGeom>
        <a:solidFill>
          <a:schemeClr val="bg1"/>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marL="0" lvl="0" indent="0" algn="ctr" defTabSz="355600">
            <a:lnSpc>
              <a:spcPct val="90000"/>
            </a:lnSpc>
            <a:spcBef>
              <a:spcPct val="0"/>
            </a:spcBef>
            <a:spcAft>
              <a:spcPct val="35000"/>
            </a:spcAft>
            <a:buNone/>
          </a:pPr>
          <a:r>
            <a:rPr lang="es-ES" sz="800" kern="1200" dirty="0"/>
            <a:t>Informació i </a:t>
          </a:r>
          <a:r>
            <a:rPr lang="ca-ES" sz="800" kern="1200" noProof="0" dirty="0"/>
            <a:t>orientació </a:t>
          </a:r>
          <a:r>
            <a:rPr lang="es-ES" sz="800" kern="1200" dirty="0"/>
            <a:t>general</a:t>
          </a:r>
        </a:p>
        <a:p>
          <a:pPr marL="0" lvl="0" indent="0" algn="ctr" defTabSz="355600">
            <a:lnSpc>
              <a:spcPct val="90000"/>
            </a:lnSpc>
            <a:spcBef>
              <a:spcPct val="0"/>
            </a:spcBef>
            <a:spcAft>
              <a:spcPct val="35000"/>
            </a:spcAft>
            <a:buNone/>
          </a:pPr>
          <a:r>
            <a:rPr lang="es-ES" sz="800" kern="1200" dirty="0"/>
            <a:t>*</a:t>
          </a:r>
          <a:r>
            <a:rPr lang="es-ES" sz="700" kern="1200" dirty="0"/>
            <a:t>Potestativa</a:t>
          </a:r>
        </a:p>
      </dsp:txBody>
      <dsp:txXfrm>
        <a:off x="313871" y="1278227"/>
        <a:ext cx="933593" cy="622395"/>
      </dsp:txXfrm>
    </dsp:sp>
    <dsp:sp modelId="{708ED1C9-24AD-4D2D-8691-33681E97B323}">
      <dsp:nvSpPr>
        <dsp:cNvPr id="0" name=""/>
        <dsp:cNvSpPr/>
      </dsp:nvSpPr>
      <dsp:spPr>
        <a:xfrm>
          <a:off x="1403062" y="1278227"/>
          <a:ext cx="1555988" cy="622395"/>
        </a:xfrm>
        <a:prstGeom prst="chevron">
          <a:avLst/>
        </a:prstGeom>
        <a:solidFill>
          <a:schemeClr val="accent2">
            <a:lumMod val="60000"/>
            <a:lumOff val="4000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14669" rIns="14669" bIns="14669" numCol="1" spcCol="1270" anchor="ctr" anchorCtr="0">
          <a:noAutofit/>
        </a:bodyPr>
        <a:lstStyle/>
        <a:p>
          <a:pPr marL="0" lvl="0" indent="0" algn="ctr" defTabSz="488950">
            <a:lnSpc>
              <a:spcPct val="90000"/>
            </a:lnSpc>
            <a:spcBef>
              <a:spcPct val="0"/>
            </a:spcBef>
            <a:spcAft>
              <a:spcPct val="35000"/>
            </a:spcAft>
            <a:buNone/>
          </a:pPr>
          <a:r>
            <a:rPr lang="ca-ES" sz="1100" kern="1200" noProof="0" dirty="0"/>
            <a:t>Assessorament</a:t>
          </a:r>
        </a:p>
      </dsp:txBody>
      <dsp:txXfrm>
        <a:off x="1714260" y="1278227"/>
        <a:ext cx="933593" cy="622395"/>
      </dsp:txXfrm>
    </dsp:sp>
    <dsp:sp modelId="{B0C48619-1C8C-40F1-BE4C-F6E950F48FFB}">
      <dsp:nvSpPr>
        <dsp:cNvPr id="0" name=""/>
        <dsp:cNvSpPr/>
      </dsp:nvSpPr>
      <dsp:spPr>
        <a:xfrm>
          <a:off x="2803452" y="1278227"/>
          <a:ext cx="1555988" cy="622395"/>
        </a:xfrm>
        <a:prstGeom prst="chevron">
          <a:avLst/>
        </a:prstGeom>
        <a:solidFill>
          <a:schemeClr val="accent2">
            <a:lumMod val="60000"/>
            <a:lumOff val="4000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14669" rIns="14669" bIns="14669" numCol="1" spcCol="1270" anchor="ctr" anchorCtr="0">
          <a:noAutofit/>
        </a:bodyPr>
        <a:lstStyle/>
        <a:p>
          <a:pPr marL="0" lvl="0" indent="0" algn="ctr" defTabSz="488950">
            <a:lnSpc>
              <a:spcPct val="90000"/>
            </a:lnSpc>
            <a:spcBef>
              <a:spcPct val="0"/>
            </a:spcBef>
            <a:spcAft>
              <a:spcPct val="35000"/>
            </a:spcAft>
            <a:buNone/>
          </a:pPr>
          <a:r>
            <a:rPr lang="ca-ES" sz="1100" kern="1200" noProof="0" dirty="0"/>
            <a:t>Avaluació</a:t>
          </a:r>
        </a:p>
      </dsp:txBody>
      <dsp:txXfrm>
        <a:off x="3114650" y="1278227"/>
        <a:ext cx="933593" cy="622395"/>
      </dsp:txXfrm>
    </dsp:sp>
    <dsp:sp modelId="{FDB013FB-E695-484C-8DCD-21D7C60C79F5}">
      <dsp:nvSpPr>
        <dsp:cNvPr id="0" name=""/>
        <dsp:cNvSpPr/>
      </dsp:nvSpPr>
      <dsp:spPr>
        <a:xfrm>
          <a:off x="4203842" y="1278227"/>
          <a:ext cx="1555988" cy="622395"/>
        </a:xfrm>
        <a:prstGeom prst="chevron">
          <a:avLst/>
        </a:prstGeom>
        <a:solidFill>
          <a:schemeClr val="accent2">
            <a:lumMod val="60000"/>
            <a:lumOff val="4000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14669" rIns="14669" bIns="14669" numCol="1" spcCol="1270" anchor="ctr" anchorCtr="0">
          <a:noAutofit/>
        </a:bodyPr>
        <a:lstStyle/>
        <a:p>
          <a:pPr marL="0" lvl="0" indent="0" algn="ctr" defTabSz="488950">
            <a:lnSpc>
              <a:spcPct val="90000"/>
            </a:lnSpc>
            <a:spcBef>
              <a:spcPct val="0"/>
            </a:spcBef>
            <a:spcAft>
              <a:spcPct val="35000"/>
            </a:spcAft>
            <a:buNone/>
          </a:pPr>
          <a:r>
            <a:rPr lang="es-ES" sz="1100" kern="1200" dirty="0"/>
            <a:t>Acreditació de la competencia</a:t>
          </a:r>
        </a:p>
      </dsp:txBody>
      <dsp:txXfrm>
        <a:off x="4515040" y="1278227"/>
        <a:ext cx="933593" cy="62239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675BF8-F469-4877-9CF2-26D82638F6FE}">
      <dsp:nvSpPr>
        <dsp:cNvPr id="0" name=""/>
        <dsp:cNvSpPr/>
      </dsp:nvSpPr>
      <dsp:spPr>
        <a:xfrm>
          <a:off x="1586" y="0"/>
          <a:ext cx="1556490" cy="3929298"/>
        </a:xfrm>
        <a:prstGeom prst="roundRect">
          <a:avLst>
            <a:gd name="adj" fmla="val 10000"/>
          </a:avLst>
        </a:prstGeom>
        <a:solidFill>
          <a:schemeClr val="accent2">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ca-ES" sz="2200" kern="1200" noProof="0" dirty="0"/>
            <a:t>Nacionalitat espanyola o aportar</a:t>
          </a:r>
          <a:r>
            <a:rPr lang="ca-ES" sz="2200" kern="1200" dirty="0"/>
            <a:t>:</a:t>
          </a:r>
        </a:p>
      </dsp:txBody>
      <dsp:txXfrm>
        <a:off x="1586" y="0"/>
        <a:ext cx="1556490" cy="1178789"/>
      </dsp:txXfrm>
    </dsp:sp>
    <dsp:sp modelId="{8B46B6C9-3EA8-45CB-8D1C-E14ABE4519E9}">
      <dsp:nvSpPr>
        <dsp:cNvPr id="0" name=""/>
        <dsp:cNvSpPr/>
      </dsp:nvSpPr>
      <dsp:spPr>
        <a:xfrm>
          <a:off x="157235" y="1179457"/>
          <a:ext cx="1245192" cy="481485"/>
        </a:xfrm>
        <a:prstGeom prst="roundRect">
          <a:avLst>
            <a:gd name="adj" fmla="val 10000"/>
          </a:avLst>
        </a:prstGeom>
        <a:solidFill>
          <a:schemeClr val="accent2">
            <a:alpha val="90000"/>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ca-ES" sz="1000" b="0" i="0" kern="1200" noProof="0" dirty="0"/>
            <a:t>certificat de registre de ciutadania comunitària</a:t>
          </a:r>
          <a:endParaRPr lang="ca-ES" sz="1000" kern="1200" noProof="0" dirty="0"/>
        </a:p>
      </dsp:txBody>
      <dsp:txXfrm>
        <a:off x="171337" y="1193559"/>
        <a:ext cx="1216988" cy="453281"/>
      </dsp:txXfrm>
    </dsp:sp>
    <dsp:sp modelId="{48B95AD4-4534-4AC0-9640-10EA627AADB0}">
      <dsp:nvSpPr>
        <dsp:cNvPr id="0" name=""/>
        <dsp:cNvSpPr/>
      </dsp:nvSpPr>
      <dsp:spPr>
        <a:xfrm>
          <a:off x="157235" y="1747567"/>
          <a:ext cx="1245192" cy="377662"/>
        </a:xfrm>
        <a:prstGeom prst="roundRect">
          <a:avLst>
            <a:gd name="adj" fmla="val 10000"/>
          </a:avLst>
        </a:prstGeom>
        <a:solidFill>
          <a:schemeClr val="accent2">
            <a:alpha val="90000"/>
            <a:hueOff val="0"/>
            <a:satOff val="0"/>
            <a:lumOff val="0"/>
            <a:alphaOff val="-5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ca-ES" sz="1000" b="0" i="0" kern="1200" dirty="0"/>
            <a:t>targeta de familiar de ciutadà de la UE</a:t>
          </a:r>
          <a:endParaRPr lang="ca-ES" sz="1000" kern="1200" dirty="0"/>
        </a:p>
      </dsp:txBody>
      <dsp:txXfrm>
        <a:off x="168296" y="1758628"/>
        <a:ext cx="1223070" cy="355540"/>
      </dsp:txXfrm>
    </dsp:sp>
    <dsp:sp modelId="{E9689300-FF9D-4357-A6C2-9C100E55DF75}">
      <dsp:nvSpPr>
        <dsp:cNvPr id="0" name=""/>
        <dsp:cNvSpPr/>
      </dsp:nvSpPr>
      <dsp:spPr>
        <a:xfrm>
          <a:off x="157235" y="2211855"/>
          <a:ext cx="1245192" cy="650280"/>
        </a:xfrm>
        <a:prstGeom prst="roundRect">
          <a:avLst>
            <a:gd name="adj" fmla="val 10000"/>
          </a:avLst>
        </a:prstGeom>
        <a:solidFill>
          <a:schemeClr val="accent2">
            <a:alpha val="90000"/>
            <a:hueOff val="0"/>
            <a:satOff val="0"/>
            <a:lumOff val="0"/>
            <a:alphaOff val="-10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ca-ES" sz="1000" b="0" i="0" kern="1200" dirty="0"/>
            <a:t>autorització de residència o de residència i treball a Espanya en vigor</a:t>
          </a:r>
          <a:endParaRPr lang="ca-ES" sz="1000" kern="1200" dirty="0"/>
        </a:p>
      </dsp:txBody>
      <dsp:txXfrm>
        <a:off x="176281" y="2230901"/>
        <a:ext cx="1207100" cy="612188"/>
      </dsp:txXfrm>
    </dsp:sp>
    <dsp:sp modelId="{FA2875B0-2E2B-48A6-B910-D40DD64F8281}">
      <dsp:nvSpPr>
        <dsp:cNvPr id="0" name=""/>
        <dsp:cNvSpPr/>
      </dsp:nvSpPr>
      <dsp:spPr>
        <a:xfrm>
          <a:off x="157235" y="2948760"/>
          <a:ext cx="1245192" cy="783404"/>
        </a:xfrm>
        <a:prstGeom prst="roundRect">
          <a:avLst>
            <a:gd name="adj" fmla="val 10000"/>
          </a:avLst>
        </a:prstGeom>
        <a:solidFill>
          <a:schemeClr val="accent2">
            <a:alpha val="90000"/>
            <a:hueOff val="0"/>
            <a:satOff val="0"/>
            <a:lumOff val="0"/>
            <a:alphaOff val="-15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400" tIns="19050" rIns="25400" bIns="19050" numCol="1" spcCol="1270" anchor="ctr" anchorCtr="0">
          <a:noAutofit/>
        </a:bodyPr>
        <a:lstStyle/>
        <a:p>
          <a:pPr marL="0" lvl="0" indent="0" algn="ctr" defTabSz="444500">
            <a:lnSpc>
              <a:spcPct val="90000"/>
            </a:lnSpc>
            <a:spcBef>
              <a:spcPct val="0"/>
            </a:spcBef>
            <a:spcAft>
              <a:spcPct val="35000"/>
            </a:spcAft>
            <a:buNone/>
          </a:pPr>
          <a:r>
            <a:rPr lang="ca-ES" sz="1000" b="0" i="0" kern="1200" dirty="0"/>
            <a:t>sol·licitud de protecció internacional prevista a l'article 16 de la Llei 12/2009</a:t>
          </a:r>
          <a:endParaRPr lang="ca-ES" sz="1000" kern="1200" dirty="0"/>
        </a:p>
      </dsp:txBody>
      <dsp:txXfrm>
        <a:off x="180180" y="2971705"/>
        <a:ext cx="1199302" cy="737514"/>
      </dsp:txXfrm>
    </dsp:sp>
    <dsp:sp modelId="{2423BA1B-C4CB-4275-B5CB-3AA29468D3AE}">
      <dsp:nvSpPr>
        <dsp:cNvPr id="0" name=""/>
        <dsp:cNvSpPr/>
      </dsp:nvSpPr>
      <dsp:spPr>
        <a:xfrm>
          <a:off x="1674813" y="0"/>
          <a:ext cx="1556490" cy="3929298"/>
        </a:xfrm>
        <a:prstGeom prst="roundRect">
          <a:avLst>
            <a:gd name="adj" fmla="val 10000"/>
          </a:avLst>
        </a:prstGeom>
        <a:solidFill>
          <a:schemeClr val="accent2">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ca-ES" sz="2200" kern="1200" dirty="0"/>
            <a:t>Requisits d’edat</a:t>
          </a:r>
        </a:p>
      </dsp:txBody>
      <dsp:txXfrm>
        <a:off x="1674813" y="0"/>
        <a:ext cx="1556490" cy="1178789"/>
      </dsp:txXfrm>
    </dsp:sp>
    <dsp:sp modelId="{931C94E8-412D-4FC8-89FB-B6A2DCD5BA18}">
      <dsp:nvSpPr>
        <dsp:cNvPr id="0" name=""/>
        <dsp:cNvSpPr/>
      </dsp:nvSpPr>
      <dsp:spPr>
        <a:xfrm>
          <a:off x="1759132" y="1178951"/>
          <a:ext cx="1387854" cy="1220452"/>
        </a:xfrm>
        <a:prstGeom prst="roundRect">
          <a:avLst>
            <a:gd name="adj" fmla="val 10000"/>
          </a:avLst>
        </a:prstGeom>
        <a:solidFill>
          <a:schemeClr val="accent2">
            <a:alpha val="90000"/>
            <a:hueOff val="0"/>
            <a:satOff val="0"/>
            <a:lumOff val="0"/>
            <a:alphaOff val="-20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ca-ES" sz="1200" kern="1200" dirty="0"/>
            <a:t>18 anys per a UC de nivell 1</a:t>
          </a:r>
        </a:p>
      </dsp:txBody>
      <dsp:txXfrm>
        <a:off x="1794878" y="1214697"/>
        <a:ext cx="1316362" cy="1148960"/>
      </dsp:txXfrm>
    </dsp:sp>
    <dsp:sp modelId="{C6F10BEF-8475-4E58-9DF7-2EB8E8A9C344}">
      <dsp:nvSpPr>
        <dsp:cNvPr id="0" name=""/>
        <dsp:cNvSpPr/>
      </dsp:nvSpPr>
      <dsp:spPr>
        <a:xfrm>
          <a:off x="1759132" y="2544066"/>
          <a:ext cx="1387854" cy="1188604"/>
        </a:xfrm>
        <a:prstGeom prst="roundRect">
          <a:avLst>
            <a:gd name="adj" fmla="val 10000"/>
          </a:avLst>
        </a:prstGeom>
        <a:solidFill>
          <a:schemeClr val="accent2">
            <a:alpha val="90000"/>
            <a:hueOff val="0"/>
            <a:satOff val="0"/>
            <a:lumOff val="0"/>
            <a:alphaOff val="-25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ca-ES" sz="1200" kern="1200" dirty="0"/>
            <a:t>20 anys per a UC de nivell 2 i 3</a:t>
          </a:r>
        </a:p>
      </dsp:txBody>
      <dsp:txXfrm>
        <a:off x="1793945" y="2578879"/>
        <a:ext cx="1318228" cy="1118978"/>
      </dsp:txXfrm>
    </dsp:sp>
    <dsp:sp modelId="{509B5D72-22EA-496E-91DD-E9B888D94479}">
      <dsp:nvSpPr>
        <dsp:cNvPr id="0" name=""/>
        <dsp:cNvSpPr/>
      </dsp:nvSpPr>
      <dsp:spPr>
        <a:xfrm>
          <a:off x="3348041" y="0"/>
          <a:ext cx="1556490" cy="3929298"/>
        </a:xfrm>
        <a:prstGeom prst="roundRect">
          <a:avLst>
            <a:gd name="adj" fmla="val 10000"/>
          </a:avLst>
        </a:prstGeom>
        <a:solidFill>
          <a:schemeClr val="accent2">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ca-ES" sz="2300" kern="1200" dirty="0"/>
            <a:t>Experiència laboral</a:t>
          </a:r>
        </a:p>
      </dsp:txBody>
      <dsp:txXfrm>
        <a:off x="3348041" y="0"/>
        <a:ext cx="1556490" cy="1178789"/>
      </dsp:txXfrm>
    </dsp:sp>
    <dsp:sp modelId="{50A53BF7-A9F4-4BED-9BDD-3EB578832BD5}">
      <dsp:nvSpPr>
        <dsp:cNvPr id="0" name=""/>
        <dsp:cNvSpPr/>
      </dsp:nvSpPr>
      <dsp:spPr>
        <a:xfrm>
          <a:off x="3503690" y="1179940"/>
          <a:ext cx="1245192" cy="1184737"/>
        </a:xfrm>
        <a:prstGeom prst="roundRect">
          <a:avLst>
            <a:gd name="adj" fmla="val 10000"/>
          </a:avLst>
        </a:prstGeom>
        <a:solidFill>
          <a:schemeClr val="accent2">
            <a:alpha val="90000"/>
            <a:hueOff val="0"/>
            <a:satOff val="0"/>
            <a:lumOff val="0"/>
            <a:alphaOff val="-30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ca-ES" sz="1200" kern="1200" dirty="0"/>
            <a:t>Per UC de nivell 1: 2 anys amb un </a:t>
          </a:r>
          <a:r>
            <a:rPr lang="ca-ES" sz="1200" b="0" i="0" kern="1200" dirty="0"/>
            <a:t>mínim de 1.200 hores treballades en total</a:t>
          </a:r>
          <a:endParaRPr lang="ca-ES" sz="1200" kern="1200" dirty="0"/>
        </a:p>
      </dsp:txBody>
      <dsp:txXfrm>
        <a:off x="3538390" y="1214640"/>
        <a:ext cx="1175792" cy="1115337"/>
      </dsp:txXfrm>
    </dsp:sp>
    <dsp:sp modelId="{45B7EFF6-0C4B-4FC7-AB72-2ECAD47AEEAE}">
      <dsp:nvSpPr>
        <dsp:cNvPr id="0" name=""/>
        <dsp:cNvSpPr/>
      </dsp:nvSpPr>
      <dsp:spPr>
        <a:xfrm>
          <a:off x="3503690" y="2546944"/>
          <a:ext cx="1245192" cy="1184737"/>
        </a:xfrm>
        <a:prstGeom prst="roundRect">
          <a:avLst>
            <a:gd name="adj" fmla="val 10000"/>
          </a:avLst>
        </a:prstGeom>
        <a:solidFill>
          <a:schemeClr val="accent2">
            <a:alpha val="90000"/>
            <a:hueOff val="0"/>
            <a:satOff val="0"/>
            <a:lumOff val="0"/>
            <a:alphaOff val="-35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ca-ES" sz="1200" kern="1200" dirty="0"/>
            <a:t>Per UC de nivells 2 i 3: </a:t>
          </a:r>
          <a:r>
            <a:rPr lang="ca-ES" sz="1200" b="0" i="0" kern="1200" dirty="0"/>
            <a:t>3 anys amb un mínim de 2.000 hores treballades en total</a:t>
          </a:r>
          <a:endParaRPr lang="ca-ES" sz="1200" kern="1200" dirty="0"/>
        </a:p>
      </dsp:txBody>
      <dsp:txXfrm>
        <a:off x="3538390" y="2581644"/>
        <a:ext cx="1175792" cy="1115337"/>
      </dsp:txXfrm>
    </dsp:sp>
    <dsp:sp modelId="{4BF8A03A-CA91-4C74-9837-E0F44C849FC6}">
      <dsp:nvSpPr>
        <dsp:cNvPr id="0" name=""/>
        <dsp:cNvSpPr/>
      </dsp:nvSpPr>
      <dsp:spPr>
        <a:xfrm>
          <a:off x="5021269" y="0"/>
          <a:ext cx="1556490" cy="3929298"/>
        </a:xfrm>
        <a:prstGeom prst="roundRect">
          <a:avLst>
            <a:gd name="adj" fmla="val 10000"/>
          </a:avLst>
        </a:prstGeom>
        <a:solidFill>
          <a:schemeClr val="accent2">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ca-ES" sz="2300" kern="1200" dirty="0"/>
            <a:t>Formació no formal</a:t>
          </a:r>
        </a:p>
      </dsp:txBody>
      <dsp:txXfrm>
        <a:off x="5021269" y="0"/>
        <a:ext cx="1556490" cy="1178789"/>
      </dsp:txXfrm>
    </dsp:sp>
    <dsp:sp modelId="{DEE58821-F790-41C9-9162-99145D512FD0}">
      <dsp:nvSpPr>
        <dsp:cNvPr id="0" name=""/>
        <dsp:cNvSpPr/>
      </dsp:nvSpPr>
      <dsp:spPr>
        <a:xfrm>
          <a:off x="5176918" y="1178789"/>
          <a:ext cx="1245192" cy="2554043"/>
        </a:xfrm>
        <a:prstGeom prst="roundRect">
          <a:avLst>
            <a:gd name="adj" fmla="val 10000"/>
          </a:avLst>
        </a:prstGeom>
        <a:solidFill>
          <a:schemeClr val="accent2">
            <a:alpha val="90000"/>
            <a:hueOff val="0"/>
            <a:satOff val="0"/>
            <a:lumOff val="0"/>
            <a:alphaOff val="-40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ca-ES" sz="1200" b="0" i="0" kern="1200" dirty="0"/>
            <a:t>caldrà veure les hores mínimes de formació necessària que estaran descrites en cada convocatòria segons l'àmbit</a:t>
          </a:r>
          <a:endParaRPr lang="ca-ES" sz="1200" kern="1200" dirty="0"/>
        </a:p>
      </dsp:txBody>
      <dsp:txXfrm>
        <a:off x="5213388" y="1215259"/>
        <a:ext cx="1172252" cy="2481103"/>
      </dsp:txXfrm>
    </dsp:sp>
  </dsp:spTree>
</dsp:drawing>
</file>

<file path=ppt/diagrams/layout1.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40063" cy="465138"/>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975100" y="0"/>
            <a:ext cx="3040063" cy="465138"/>
          </a:xfrm>
          <a:prstGeom prst="rect">
            <a:avLst/>
          </a:prstGeom>
        </p:spPr>
        <p:txBody>
          <a:bodyPr vert="horz" lIns="91440" tIns="45720" rIns="91440" bIns="45720" rtlCol="0"/>
          <a:lstStyle>
            <a:lvl1pPr algn="r">
              <a:defRPr sz="1200"/>
            </a:lvl1pPr>
          </a:lstStyle>
          <a:p>
            <a:fld id="{CEDC64C0-2C5F-4F33-B4E4-085A733D8284}" type="datetimeFigureOut">
              <a:rPr lang="es-ES" smtClean="0"/>
              <a:t>07/10/2021</a:t>
            </a:fld>
            <a:endParaRPr lang="es-ES"/>
          </a:p>
        </p:txBody>
      </p:sp>
      <p:sp>
        <p:nvSpPr>
          <p:cNvPr id="4" name="3 Marcador de imagen de diapositiva"/>
          <p:cNvSpPr>
            <a:spLocks noGrp="1" noRot="1" noChangeAspect="1"/>
          </p:cNvSpPr>
          <p:nvPr>
            <p:ph type="sldImg" idx="2"/>
          </p:nvPr>
        </p:nvSpPr>
        <p:spPr>
          <a:xfrm>
            <a:off x="1181100" y="698500"/>
            <a:ext cx="4654550" cy="3490913"/>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701675" y="4421188"/>
            <a:ext cx="5613400" cy="4189412"/>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0" y="8842375"/>
            <a:ext cx="3040063" cy="465138"/>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975100" y="8842375"/>
            <a:ext cx="3040063" cy="465138"/>
          </a:xfrm>
          <a:prstGeom prst="rect">
            <a:avLst/>
          </a:prstGeom>
        </p:spPr>
        <p:txBody>
          <a:bodyPr vert="horz" lIns="91440" tIns="45720" rIns="91440" bIns="45720" rtlCol="0" anchor="b"/>
          <a:lstStyle>
            <a:lvl1pPr algn="r">
              <a:defRPr sz="1200"/>
            </a:lvl1pPr>
          </a:lstStyle>
          <a:p>
            <a:fld id="{128E10E1-48FE-4EB4-9842-D6346EDC4B04}" type="slidenum">
              <a:rPr lang="es-ES" smtClean="0"/>
              <a:t>‹Nº›</a:t>
            </a:fld>
            <a:endParaRPr lang="es-ES"/>
          </a:p>
        </p:txBody>
      </p:sp>
    </p:spTree>
    <p:extLst>
      <p:ext uri="{BB962C8B-B14F-4D97-AF65-F5344CB8AC3E}">
        <p14:creationId xmlns:p14="http://schemas.microsoft.com/office/powerpoint/2010/main" val="13552396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128E10E1-48FE-4EB4-9842-D6346EDC4B04}" type="slidenum">
              <a:rPr lang="es-ES" smtClean="0"/>
              <a:t>4</a:t>
            </a:fld>
            <a:endParaRPr lang="es-ES"/>
          </a:p>
        </p:txBody>
      </p:sp>
    </p:spTree>
    <p:extLst>
      <p:ext uri="{BB962C8B-B14F-4D97-AF65-F5344CB8AC3E}">
        <p14:creationId xmlns:p14="http://schemas.microsoft.com/office/powerpoint/2010/main" val="4174228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9D7C4EA7-B5AC-4A2C-BD35-D96AFAA82E82}" type="datetimeFigureOut">
              <a:rPr lang="es-ES" smtClean="0"/>
              <a:t>07/10/2021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990E22E-5D32-4B2D-9592-9DC7BDF5CAA8}" type="slidenum">
              <a:rPr lang="es-ES" smtClean="0"/>
              <a:t>‹Nº›</a:t>
            </a:fld>
            <a:endParaRPr lang="es-ES"/>
          </a:p>
        </p:txBody>
      </p:sp>
    </p:spTree>
    <p:extLst>
      <p:ext uri="{BB962C8B-B14F-4D97-AF65-F5344CB8AC3E}">
        <p14:creationId xmlns:p14="http://schemas.microsoft.com/office/powerpoint/2010/main" val="2767295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9D7C4EA7-B5AC-4A2C-BD35-D96AFAA82E82}" type="datetimeFigureOut">
              <a:rPr lang="es-ES" smtClean="0"/>
              <a:t>07/10/2021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990E22E-5D32-4B2D-9592-9DC7BDF5CAA8}" type="slidenum">
              <a:rPr lang="es-ES" smtClean="0"/>
              <a:t>‹Nº›</a:t>
            </a:fld>
            <a:endParaRPr lang="es-ES"/>
          </a:p>
        </p:txBody>
      </p:sp>
    </p:spTree>
    <p:extLst>
      <p:ext uri="{BB962C8B-B14F-4D97-AF65-F5344CB8AC3E}">
        <p14:creationId xmlns:p14="http://schemas.microsoft.com/office/powerpoint/2010/main" val="174752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9D7C4EA7-B5AC-4A2C-BD35-D96AFAA82E82}" type="datetimeFigureOut">
              <a:rPr lang="es-ES" smtClean="0"/>
              <a:t>07/10/2021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990E22E-5D32-4B2D-9592-9DC7BDF5CAA8}" type="slidenum">
              <a:rPr lang="es-ES" smtClean="0"/>
              <a:t>‹Nº›</a:t>
            </a:fld>
            <a:endParaRPr lang="es-ES"/>
          </a:p>
        </p:txBody>
      </p:sp>
    </p:spTree>
    <p:extLst>
      <p:ext uri="{BB962C8B-B14F-4D97-AF65-F5344CB8AC3E}">
        <p14:creationId xmlns:p14="http://schemas.microsoft.com/office/powerpoint/2010/main" val="1185586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9D7C4EA7-B5AC-4A2C-BD35-D96AFAA82E82}" type="datetimeFigureOut">
              <a:rPr lang="es-ES" smtClean="0"/>
              <a:t>07/10/2021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990E22E-5D32-4B2D-9592-9DC7BDF5CAA8}" type="slidenum">
              <a:rPr lang="es-ES" smtClean="0"/>
              <a:t>‹Nº›</a:t>
            </a:fld>
            <a:endParaRPr lang="es-ES"/>
          </a:p>
        </p:txBody>
      </p:sp>
    </p:spTree>
    <p:extLst>
      <p:ext uri="{BB962C8B-B14F-4D97-AF65-F5344CB8AC3E}">
        <p14:creationId xmlns:p14="http://schemas.microsoft.com/office/powerpoint/2010/main" val="1085679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9D7C4EA7-B5AC-4A2C-BD35-D96AFAA82E82}" type="datetimeFigureOut">
              <a:rPr lang="es-ES" smtClean="0"/>
              <a:t>07/10/2021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990E22E-5D32-4B2D-9592-9DC7BDF5CAA8}" type="slidenum">
              <a:rPr lang="es-ES" smtClean="0"/>
              <a:t>‹Nº›</a:t>
            </a:fld>
            <a:endParaRPr lang="es-ES"/>
          </a:p>
        </p:txBody>
      </p:sp>
    </p:spTree>
    <p:extLst>
      <p:ext uri="{BB962C8B-B14F-4D97-AF65-F5344CB8AC3E}">
        <p14:creationId xmlns:p14="http://schemas.microsoft.com/office/powerpoint/2010/main" val="294940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9D7C4EA7-B5AC-4A2C-BD35-D96AFAA82E82}" type="datetimeFigureOut">
              <a:rPr lang="es-ES" smtClean="0"/>
              <a:t>07/10/2021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990E22E-5D32-4B2D-9592-9DC7BDF5CAA8}" type="slidenum">
              <a:rPr lang="es-ES" smtClean="0"/>
              <a:t>‹Nº›</a:t>
            </a:fld>
            <a:endParaRPr lang="es-ES"/>
          </a:p>
        </p:txBody>
      </p:sp>
    </p:spTree>
    <p:extLst>
      <p:ext uri="{BB962C8B-B14F-4D97-AF65-F5344CB8AC3E}">
        <p14:creationId xmlns:p14="http://schemas.microsoft.com/office/powerpoint/2010/main" val="3842060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9D7C4EA7-B5AC-4A2C-BD35-D96AFAA82E82}" type="datetimeFigureOut">
              <a:rPr lang="es-ES" smtClean="0"/>
              <a:t>07/10/2021</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C990E22E-5D32-4B2D-9592-9DC7BDF5CAA8}" type="slidenum">
              <a:rPr lang="es-ES" smtClean="0"/>
              <a:t>‹Nº›</a:t>
            </a:fld>
            <a:endParaRPr lang="es-ES"/>
          </a:p>
        </p:txBody>
      </p:sp>
    </p:spTree>
    <p:extLst>
      <p:ext uri="{BB962C8B-B14F-4D97-AF65-F5344CB8AC3E}">
        <p14:creationId xmlns:p14="http://schemas.microsoft.com/office/powerpoint/2010/main" val="393291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9D7C4EA7-B5AC-4A2C-BD35-D96AFAA82E82}" type="datetimeFigureOut">
              <a:rPr lang="es-ES" smtClean="0"/>
              <a:t>07/10/2021</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C990E22E-5D32-4B2D-9592-9DC7BDF5CAA8}" type="slidenum">
              <a:rPr lang="es-ES" smtClean="0"/>
              <a:t>‹Nº›</a:t>
            </a:fld>
            <a:endParaRPr lang="es-ES"/>
          </a:p>
        </p:txBody>
      </p:sp>
    </p:spTree>
    <p:extLst>
      <p:ext uri="{BB962C8B-B14F-4D97-AF65-F5344CB8AC3E}">
        <p14:creationId xmlns:p14="http://schemas.microsoft.com/office/powerpoint/2010/main" val="3278530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D7C4EA7-B5AC-4A2C-BD35-D96AFAA82E82}" type="datetimeFigureOut">
              <a:rPr lang="es-ES" smtClean="0"/>
              <a:t>07/10/2021</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C990E22E-5D32-4B2D-9592-9DC7BDF5CAA8}" type="slidenum">
              <a:rPr lang="es-ES" smtClean="0"/>
              <a:t>‹Nº›</a:t>
            </a:fld>
            <a:endParaRPr lang="es-ES"/>
          </a:p>
        </p:txBody>
      </p:sp>
    </p:spTree>
    <p:extLst>
      <p:ext uri="{BB962C8B-B14F-4D97-AF65-F5344CB8AC3E}">
        <p14:creationId xmlns:p14="http://schemas.microsoft.com/office/powerpoint/2010/main" val="3767238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9D7C4EA7-B5AC-4A2C-BD35-D96AFAA82E82}" type="datetimeFigureOut">
              <a:rPr lang="es-ES" smtClean="0"/>
              <a:t>07/10/2021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990E22E-5D32-4B2D-9592-9DC7BDF5CAA8}" type="slidenum">
              <a:rPr lang="es-ES" smtClean="0"/>
              <a:t>‹Nº›</a:t>
            </a:fld>
            <a:endParaRPr lang="es-ES"/>
          </a:p>
        </p:txBody>
      </p:sp>
    </p:spTree>
    <p:extLst>
      <p:ext uri="{BB962C8B-B14F-4D97-AF65-F5344CB8AC3E}">
        <p14:creationId xmlns:p14="http://schemas.microsoft.com/office/powerpoint/2010/main" val="35614708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9D7C4EA7-B5AC-4A2C-BD35-D96AFAA82E82}" type="datetimeFigureOut">
              <a:rPr lang="es-ES" smtClean="0"/>
              <a:t>07/10/2021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990E22E-5D32-4B2D-9592-9DC7BDF5CAA8}" type="slidenum">
              <a:rPr lang="es-ES" smtClean="0"/>
              <a:t>‹Nº›</a:t>
            </a:fld>
            <a:endParaRPr lang="es-ES"/>
          </a:p>
        </p:txBody>
      </p:sp>
    </p:spTree>
    <p:extLst>
      <p:ext uri="{BB962C8B-B14F-4D97-AF65-F5344CB8AC3E}">
        <p14:creationId xmlns:p14="http://schemas.microsoft.com/office/powerpoint/2010/main" val="2053928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7C4EA7-B5AC-4A2C-BD35-D96AFAA82E82}" type="datetimeFigureOut">
              <a:rPr lang="es-ES" smtClean="0"/>
              <a:t>07/10/2021</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90E22E-5D32-4B2D-9592-9DC7BDF5CAA8}" type="slidenum">
              <a:rPr lang="es-ES" smtClean="0"/>
              <a:t>‹Nº›</a:t>
            </a:fld>
            <a:endParaRPr lang="es-ES"/>
          </a:p>
        </p:txBody>
      </p:sp>
    </p:spTree>
    <p:extLst>
      <p:ext uri="{BB962C8B-B14F-4D97-AF65-F5344CB8AC3E}">
        <p14:creationId xmlns:p14="http://schemas.microsoft.com/office/powerpoint/2010/main" val="23642646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2.png"/><Relationship Id="rId7" Type="http://schemas.openxmlformats.org/officeDocument/2006/relationships/diagramColors" Target="../diagrams/colors3.xml"/><Relationship Id="rId2" Type="http://schemas.openxmlformats.org/officeDocument/2006/relationships/image" Target="../media/image10.png"/><Relationship Id="rId1" Type="http://schemas.openxmlformats.org/officeDocument/2006/relationships/slideLayout" Target="../slideLayouts/slideLayout1.xml"/><Relationship Id="rId6" Type="http://schemas.openxmlformats.org/officeDocument/2006/relationships/diagramQuickStyle" Target="../diagrams/quickStyle3.xml"/><Relationship Id="rId11" Type="http://schemas.openxmlformats.org/officeDocument/2006/relationships/image" Target="../media/image12.png"/><Relationship Id="rId5" Type="http://schemas.openxmlformats.org/officeDocument/2006/relationships/diagramLayout" Target="../diagrams/layout3.xml"/><Relationship Id="rId10" Type="http://schemas.openxmlformats.org/officeDocument/2006/relationships/hyperlink" Target="http://acreditat.gencat.cat/ca/preus-publics/" TargetMode="External"/><Relationship Id="rId4" Type="http://schemas.openxmlformats.org/officeDocument/2006/relationships/diagramData" Target="../diagrams/data3.xml"/><Relationship Id="rId9" Type="http://schemas.openxmlformats.org/officeDocument/2006/relationships/image" Target="../media/image11.png"/></Relationships>
</file>

<file path=ppt/slides/_rels/slide1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0.png"/><Relationship Id="rId1" Type="http://schemas.openxmlformats.org/officeDocument/2006/relationships/slideLayout" Target="../slideLayouts/slideLayout1.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 Id="rId9" Type="http://schemas.openxmlformats.org/officeDocument/2006/relationships/hyperlink" Target="http://acreditat.gencat.cat/ca/requisits/"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ng"/><Relationship Id="rId1" Type="http://schemas.openxmlformats.org/officeDocument/2006/relationships/slideLayout" Target="../slideLayouts/slideLayout1.xml"/><Relationship Id="rId4" Type="http://schemas.openxmlformats.org/officeDocument/2006/relationships/hyperlink" Target="http://acreditat.gencat.cat/ca/convalidacio-exempcio-moduls/"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mailto:acreditacio.fpcat@gencat.cat"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4.png"/><Relationship Id="rId7" Type="http://schemas.openxmlformats.org/officeDocument/2006/relationships/diagramColors" Target="../diagrams/colors1.xml"/><Relationship Id="rId2" Type="http://schemas.openxmlformats.org/officeDocument/2006/relationships/image" Target="../media/image3.emf"/><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9.png"/><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131840" y="2613289"/>
            <a:ext cx="5648515" cy="897377"/>
          </a:xfrm>
        </p:spPr>
        <p:txBody>
          <a:bodyPr>
            <a:normAutofit fontScale="90000"/>
          </a:bodyPr>
          <a:lstStyle/>
          <a:p>
            <a:pPr algn="l"/>
            <a:br>
              <a:rPr lang="es-ES" sz="3200" b="1" dirty="0">
                <a:solidFill>
                  <a:schemeClr val="bg1">
                    <a:lumMod val="65000"/>
                  </a:schemeClr>
                </a:solidFill>
                <a:latin typeface="Rotis Sans Serif Std" pitchFamily="34" charset="0"/>
              </a:rPr>
            </a:br>
            <a:r>
              <a:rPr lang="ca-ES" sz="3200" b="1" dirty="0">
                <a:solidFill>
                  <a:schemeClr val="bg1">
                    <a:lumMod val="65000"/>
                  </a:schemeClr>
                </a:solidFill>
                <a:latin typeface="Rotis Sans Serif Std" pitchFamily="34" charset="0"/>
              </a:rPr>
              <a:t>Processos d’Acreditació de Competències Professionals</a:t>
            </a:r>
          </a:p>
        </p:txBody>
      </p:sp>
      <p:sp>
        <p:nvSpPr>
          <p:cNvPr id="24" name="23 Rectángulo"/>
          <p:cNvSpPr/>
          <p:nvPr/>
        </p:nvSpPr>
        <p:spPr>
          <a:xfrm>
            <a:off x="3131840" y="3905161"/>
            <a:ext cx="5604118" cy="1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9" name="8 Rectángulo"/>
          <p:cNvSpPr/>
          <p:nvPr/>
        </p:nvSpPr>
        <p:spPr>
          <a:xfrm>
            <a:off x="3131840" y="2636912"/>
            <a:ext cx="5604118" cy="1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86773" y="476672"/>
            <a:ext cx="3293582" cy="2443626"/>
          </a:xfrm>
          <a:prstGeom prst="rect">
            <a:avLst/>
          </a:prstGeom>
        </p:spPr>
      </p:pic>
      <p:pic>
        <p:nvPicPr>
          <p:cNvPr id="7" name="Imagen 6"/>
          <p:cNvPicPr>
            <a:picLocks noChangeAspect="1"/>
          </p:cNvPicPr>
          <p:nvPr/>
        </p:nvPicPr>
        <p:blipFill>
          <a:blip r:embed="rId3"/>
          <a:stretch>
            <a:fillRect/>
          </a:stretch>
        </p:blipFill>
        <p:spPr>
          <a:xfrm>
            <a:off x="5432990" y="5647283"/>
            <a:ext cx="3316511" cy="768163"/>
          </a:xfrm>
          <a:prstGeom prst="rect">
            <a:avLst/>
          </a:prstGeom>
        </p:spPr>
      </p:pic>
    </p:spTree>
    <p:extLst>
      <p:ext uri="{BB962C8B-B14F-4D97-AF65-F5344CB8AC3E}">
        <p14:creationId xmlns:p14="http://schemas.microsoft.com/office/powerpoint/2010/main" val="3522522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p:cNvSpPr/>
          <p:nvPr/>
        </p:nvSpPr>
        <p:spPr>
          <a:xfrm>
            <a:off x="0" y="5877272"/>
            <a:ext cx="9189390" cy="100022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 name="1 Título"/>
          <p:cNvSpPr>
            <a:spLocks noGrp="1"/>
          </p:cNvSpPr>
          <p:nvPr>
            <p:ph type="ctrTitle"/>
          </p:nvPr>
        </p:nvSpPr>
        <p:spPr>
          <a:xfrm>
            <a:off x="611560" y="476672"/>
            <a:ext cx="6480720" cy="936104"/>
          </a:xfrm>
        </p:spPr>
        <p:txBody>
          <a:bodyPr>
            <a:normAutofit/>
          </a:bodyPr>
          <a:lstStyle/>
          <a:p>
            <a:pPr algn="l"/>
            <a:r>
              <a:rPr lang="ca-ES" sz="2400" b="1" dirty="0">
                <a:solidFill>
                  <a:srgbClr val="C00000"/>
                </a:solidFill>
                <a:latin typeface="Rotis Sans Serif Std" pitchFamily="34" charset="0"/>
              </a:rPr>
              <a:t>Processos d’Acreditació de Competències Professionals</a:t>
            </a:r>
          </a:p>
        </p:txBody>
      </p:sp>
      <p:sp>
        <p:nvSpPr>
          <p:cNvPr id="4" name="3 Rectángulo"/>
          <p:cNvSpPr/>
          <p:nvPr/>
        </p:nvSpPr>
        <p:spPr>
          <a:xfrm>
            <a:off x="148920" y="-1"/>
            <a:ext cx="360040" cy="105273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Título 1"/>
          <p:cNvSpPr txBox="1">
            <a:spLocks/>
          </p:cNvSpPr>
          <p:nvPr/>
        </p:nvSpPr>
        <p:spPr bwMode="auto">
          <a:xfrm>
            <a:off x="539552" y="1525620"/>
            <a:ext cx="7772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lvl1pPr marL="0" algn="l" rtl="0" fontAlgn="base">
              <a:spcBef>
                <a:spcPct val="0"/>
              </a:spcBef>
              <a:spcAft>
                <a:spcPct val="0"/>
              </a:spcAft>
              <a:defRPr sz="1800">
                <a:solidFill>
                  <a:srgbClr val="C1002B"/>
                </a:solidFill>
                <a:latin typeface="+mj-lt"/>
                <a:ea typeface="+mj-ea"/>
                <a:cs typeface="+mj-cs"/>
              </a:defRPr>
            </a:lvl1pPr>
            <a:lvl2pPr algn="l" rtl="0" fontAlgn="base">
              <a:spcBef>
                <a:spcPct val="0"/>
              </a:spcBef>
              <a:spcAft>
                <a:spcPct val="0"/>
              </a:spcAft>
              <a:defRPr sz="2400">
                <a:solidFill>
                  <a:schemeClr val="bg2"/>
                </a:solidFill>
                <a:latin typeface="Arial" charset="0"/>
                <a:ea typeface="Osaka" charset="0"/>
                <a:cs typeface="Osaka" charset="0"/>
              </a:defRPr>
            </a:lvl2pPr>
            <a:lvl3pPr algn="l" rtl="0" fontAlgn="base">
              <a:spcBef>
                <a:spcPct val="0"/>
              </a:spcBef>
              <a:spcAft>
                <a:spcPct val="0"/>
              </a:spcAft>
              <a:defRPr sz="2400">
                <a:solidFill>
                  <a:schemeClr val="bg2"/>
                </a:solidFill>
                <a:latin typeface="Arial" charset="0"/>
                <a:ea typeface="Osaka" charset="0"/>
                <a:cs typeface="Osaka" charset="0"/>
              </a:defRPr>
            </a:lvl3pPr>
            <a:lvl4pPr algn="l" rtl="0" fontAlgn="base">
              <a:spcBef>
                <a:spcPct val="0"/>
              </a:spcBef>
              <a:spcAft>
                <a:spcPct val="0"/>
              </a:spcAft>
              <a:defRPr sz="2400">
                <a:solidFill>
                  <a:schemeClr val="bg2"/>
                </a:solidFill>
                <a:latin typeface="Arial" charset="0"/>
                <a:ea typeface="Osaka" charset="0"/>
                <a:cs typeface="Osaka" charset="0"/>
              </a:defRPr>
            </a:lvl4pPr>
            <a:lvl5pPr algn="l" rtl="0" fontAlgn="base">
              <a:spcBef>
                <a:spcPct val="0"/>
              </a:spcBef>
              <a:spcAft>
                <a:spcPct val="0"/>
              </a:spcAft>
              <a:defRPr sz="2400">
                <a:solidFill>
                  <a:schemeClr val="bg2"/>
                </a:solidFill>
                <a:latin typeface="Arial" charset="0"/>
                <a:ea typeface="Osaka" charset="0"/>
                <a:cs typeface="Osaka" charset="0"/>
              </a:defRPr>
            </a:lvl5pPr>
            <a:lvl6pPr marL="457200" algn="l" rtl="0" fontAlgn="base">
              <a:spcBef>
                <a:spcPct val="0"/>
              </a:spcBef>
              <a:spcAft>
                <a:spcPct val="0"/>
              </a:spcAft>
              <a:defRPr sz="2400">
                <a:solidFill>
                  <a:schemeClr val="bg2"/>
                </a:solidFill>
                <a:latin typeface="Arial" charset="0"/>
                <a:ea typeface="Osaka" charset="0"/>
                <a:cs typeface="Osaka" charset="0"/>
              </a:defRPr>
            </a:lvl6pPr>
            <a:lvl7pPr marL="914400" algn="l" rtl="0" fontAlgn="base">
              <a:spcBef>
                <a:spcPct val="0"/>
              </a:spcBef>
              <a:spcAft>
                <a:spcPct val="0"/>
              </a:spcAft>
              <a:defRPr sz="2400">
                <a:solidFill>
                  <a:schemeClr val="bg2"/>
                </a:solidFill>
                <a:latin typeface="Arial" charset="0"/>
                <a:ea typeface="Osaka" charset="0"/>
                <a:cs typeface="Osaka" charset="0"/>
              </a:defRPr>
            </a:lvl7pPr>
            <a:lvl8pPr marL="1371600" algn="l" rtl="0" fontAlgn="base">
              <a:spcBef>
                <a:spcPct val="0"/>
              </a:spcBef>
              <a:spcAft>
                <a:spcPct val="0"/>
              </a:spcAft>
              <a:defRPr sz="2400">
                <a:solidFill>
                  <a:schemeClr val="bg2"/>
                </a:solidFill>
                <a:latin typeface="Arial" charset="0"/>
                <a:ea typeface="Osaka" charset="0"/>
                <a:cs typeface="Osaka" charset="0"/>
              </a:defRPr>
            </a:lvl8pPr>
            <a:lvl9pPr marL="1828800" algn="l" rtl="0" fontAlgn="base">
              <a:spcBef>
                <a:spcPct val="0"/>
              </a:spcBef>
              <a:spcAft>
                <a:spcPct val="0"/>
              </a:spcAft>
              <a:defRPr sz="2400">
                <a:solidFill>
                  <a:schemeClr val="bg2"/>
                </a:solidFill>
                <a:latin typeface="Arial" charset="0"/>
                <a:ea typeface="Osaka" charset="0"/>
                <a:cs typeface="Osaka" charset="0"/>
              </a:defRPr>
            </a:lvl9pPr>
          </a:lstStyle>
          <a:p>
            <a:pPr lvl="0">
              <a:defRPr/>
            </a:pPr>
            <a:r>
              <a:rPr lang="ca-ES" b="1" kern="0" dirty="0">
                <a:latin typeface="Rotis Sans Serif Std" pitchFamily="34" charset="0"/>
              </a:rPr>
              <a:t>Procés d’Acreditació de competències professionals - Què és</a:t>
            </a:r>
          </a:p>
        </p:txBody>
      </p:sp>
      <p:sp>
        <p:nvSpPr>
          <p:cNvPr id="8" name="7 Rectángulo"/>
          <p:cNvSpPr/>
          <p:nvPr/>
        </p:nvSpPr>
        <p:spPr>
          <a:xfrm>
            <a:off x="120302" y="6597352"/>
            <a:ext cx="1496628" cy="276999"/>
          </a:xfrm>
          <a:prstGeom prst="rect">
            <a:avLst/>
          </a:prstGeom>
        </p:spPr>
        <p:txBody>
          <a:bodyPr wrap="none">
            <a:spAutoFit/>
          </a:bodyPr>
          <a:lstStyle/>
          <a:p>
            <a:r>
              <a:rPr lang="ca-ES" sz="1200" i="1" dirty="0">
                <a:latin typeface="Rotis Sans Serif Std" pitchFamily="34" charset="0"/>
              </a:rPr>
              <a:t>29 de setembre 2021</a:t>
            </a:r>
            <a:endParaRPr lang="ca-ES" sz="1200" dirty="0"/>
          </a:p>
        </p:txBody>
      </p:sp>
      <p:sp>
        <p:nvSpPr>
          <p:cNvPr id="9" name="Marcador de contenido 2"/>
          <p:cNvSpPr txBox="1">
            <a:spLocks/>
          </p:cNvSpPr>
          <p:nvPr/>
        </p:nvSpPr>
        <p:spPr bwMode="auto">
          <a:xfrm>
            <a:off x="539552" y="2534795"/>
            <a:ext cx="7772400" cy="24406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spAutoFit/>
          </a:bodyPr>
          <a:lstStyle>
            <a:lvl1pPr marL="0" indent="-342900" algn="l" rtl="0" fontAlgn="base">
              <a:spcBef>
                <a:spcPct val="20000"/>
              </a:spcBef>
              <a:spcAft>
                <a:spcPct val="0"/>
              </a:spcAft>
              <a:buChar char="•"/>
              <a:defRPr sz="1400">
                <a:solidFill>
                  <a:schemeClr val="tx1">
                    <a:lumMod val="50000"/>
                    <a:lumOff val="50000"/>
                  </a:schemeClr>
                </a:solidFill>
                <a:latin typeface="+mn-lt"/>
                <a:ea typeface="+mn-ea"/>
                <a:cs typeface="+mn-cs"/>
              </a:defRPr>
            </a:lvl1pPr>
            <a:lvl2pPr marL="0" indent="-285750" algn="l" rtl="0" fontAlgn="base">
              <a:spcBef>
                <a:spcPct val="20000"/>
              </a:spcBef>
              <a:spcAft>
                <a:spcPct val="0"/>
              </a:spcAft>
              <a:buChar char="–"/>
              <a:defRPr sz="1400">
                <a:solidFill>
                  <a:schemeClr val="tx1">
                    <a:lumMod val="50000"/>
                    <a:lumOff val="50000"/>
                  </a:schemeClr>
                </a:solidFill>
                <a:latin typeface="+mn-lt"/>
                <a:ea typeface="+mn-ea"/>
                <a:cs typeface="+mn-cs"/>
              </a:defRPr>
            </a:lvl2pPr>
            <a:lvl3pPr marL="0" indent="-228600" algn="l" rtl="0" fontAlgn="base">
              <a:spcBef>
                <a:spcPct val="20000"/>
              </a:spcBef>
              <a:spcAft>
                <a:spcPct val="0"/>
              </a:spcAft>
              <a:buChar char="•"/>
              <a:defRPr sz="1400">
                <a:solidFill>
                  <a:schemeClr val="tx1">
                    <a:lumMod val="50000"/>
                    <a:lumOff val="50000"/>
                  </a:schemeClr>
                </a:solidFill>
                <a:latin typeface="+mn-lt"/>
                <a:ea typeface="+mn-ea"/>
                <a:cs typeface="+mn-cs"/>
              </a:defRPr>
            </a:lvl3pPr>
            <a:lvl4pPr marL="0" indent="-228600" algn="l" rtl="0" fontAlgn="base">
              <a:spcBef>
                <a:spcPct val="20000"/>
              </a:spcBef>
              <a:spcAft>
                <a:spcPct val="0"/>
              </a:spcAft>
              <a:buChar char="–"/>
              <a:defRPr sz="1400">
                <a:solidFill>
                  <a:schemeClr val="tx1">
                    <a:lumMod val="50000"/>
                    <a:lumOff val="50000"/>
                  </a:schemeClr>
                </a:solidFill>
                <a:latin typeface="+mn-lt"/>
                <a:ea typeface="+mn-ea"/>
                <a:cs typeface="+mn-cs"/>
              </a:defRPr>
            </a:lvl4pPr>
            <a:lvl5pPr marL="0" indent="-228600" algn="l" rtl="0" fontAlgn="base">
              <a:spcBef>
                <a:spcPct val="20000"/>
              </a:spcBef>
              <a:spcAft>
                <a:spcPct val="0"/>
              </a:spcAft>
              <a:buChar char="»"/>
              <a:defRPr sz="1400">
                <a:solidFill>
                  <a:schemeClr val="tx1">
                    <a:lumMod val="50000"/>
                    <a:lumOff val="50000"/>
                  </a:schemeClr>
                </a:solidFill>
                <a:latin typeface="+mn-lt"/>
                <a:ea typeface="+mn-ea"/>
                <a:cs typeface="+mn-cs"/>
              </a:defRPr>
            </a:lvl5pPr>
            <a:lvl6pPr marL="2514600" indent="-228600" algn="l" rtl="0" fontAlgn="base">
              <a:spcBef>
                <a:spcPct val="20000"/>
              </a:spcBef>
              <a:spcAft>
                <a:spcPct val="0"/>
              </a:spcAft>
              <a:buChar char="»"/>
              <a:defRPr sz="1400">
                <a:solidFill>
                  <a:srgbClr val="A1A1A1"/>
                </a:solidFill>
                <a:latin typeface="+mn-lt"/>
                <a:ea typeface="+mn-ea"/>
                <a:cs typeface="+mn-cs"/>
              </a:defRPr>
            </a:lvl6pPr>
            <a:lvl7pPr marL="2971800" indent="-228600" algn="l" rtl="0" fontAlgn="base">
              <a:spcBef>
                <a:spcPct val="20000"/>
              </a:spcBef>
              <a:spcAft>
                <a:spcPct val="0"/>
              </a:spcAft>
              <a:buChar char="»"/>
              <a:defRPr sz="1400">
                <a:solidFill>
                  <a:srgbClr val="A1A1A1"/>
                </a:solidFill>
                <a:latin typeface="+mn-lt"/>
                <a:ea typeface="+mn-ea"/>
                <a:cs typeface="+mn-cs"/>
              </a:defRPr>
            </a:lvl7pPr>
            <a:lvl8pPr marL="3429000" indent="-228600" algn="l" rtl="0" fontAlgn="base">
              <a:spcBef>
                <a:spcPct val="20000"/>
              </a:spcBef>
              <a:spcAft>
                <a:spcPct val="0"/>
              </a:spcAft>
              <a:buChar char="»"/>
              <a:defRPr sz="1400">
                <a:solidFill>
                  <a:srgbClr val="A1A1A1"/>
                </a:solidFill>
                <a:latin typeface="+mn-lt"/>
                <a:ea typeface="+mn-ea"/>
                <a:cs typeface="+mn-cs"/>
              </a:defRPr>
            </a:lvl8pPr>
            <a:lvl9pPr marL="3886200" indent="-228600" algn="l" rtl="0" fontAlgn="base">
              <a:spcBef>
                <a:spcPct val="20000"/>
              </a:spcBef>
              <a:spcAft>
                <a:spcPct val="0"/>
              </a:spcAft>
              <a:buChar char="»"/>
              <a:defRPr sz="1400">
                <a:solidFill>
                  <a:srgbClr val="A1A1A1"/>
                </a:solidFill>
                <a:latin typeface="+mn-lt"/>
                <a:ea typeface="+mn-ea"/>
                <a:cs typeface="+mn-cs"/>
              </a:defRPr>
            </a:lvl9pPr>
          </a:lstStyle>
          <a:p>
            <a:pPr marL="360000" lvl="0" algn="just">
              <a:lnSpc>
                <a:spcPct val="150000"/>
              </a:lnSpc>
              <a:buClr>
                <a:srgbClr val="C1002B"/>
              </a:buClr>
              <a:buFont typeface="Wingdings" charset="2"/>
              <a:buChar char="§"/>
              <a:defRPr/>
            </a:pPr>
            <a:r>
              <a:rPr lang="ca-ES" kern="0" dirty="0">
                <a:solidFill>
                  <a:srgbClr val="000000">
                    <a:lumMod val="50000"/>
                    <a:lumOff val="50000"/>
                  </a:srgbClr>
                </a:solidFill>
                <a:latin typeface="Rotis Sans Serif Std" pitchFamily="34" charset="0"/>
              </a:rPr>
              <a:t>El procediment d'avaluació i acreditació de competències professionals adquirides mitjançant l'experiència laboral i/o vies no formals de formació permet, a les persones que hi participen, d'aconseguir una certificació que els pot servir per arribar a obtenir un títol d'ensenyament professional, un certificat de professionalitat, o totes dues coses.</a:t>
            </a:r>
          </a:p>
          <a:p>
            <a:pPr marL="17100" lvl="0" indent="0" algn="just">
              <a:lnSpc>
                <a:spcPct val="150000"/>
              </a:lnSpc>
              <a:buClr>
                <a:srgbClr val="C1002B"/>
              </a:buClr>
              <a:buNone/>
              <a:defRPr/>
            </a:pPr>
            <a:endParaRPr lang="ca-ES" kern="0" dirty="0">
              <a:solidFill>
                <a:srgbClr val="000000">
                  <a:lumMod val="50000"/>
                  <a:lumOff val="50000"/>
                </a:srgbClr>
              </a:solidFill>
              <a:latin typeface="Rotis Sans Serif Std" pitchFamily="34" charset="0"/>
            </a:endParaRPr>
          </a:p>
          <a:p>
            <a:pPr marL="360000" lvl="0" algn="just">
              <a:lnSpc>
                <a:spcPct val="150000"/>
              </a:lnSpc>
              <a:buClr>
                <a:srgbClr val="C1002B"/>
              </a:buClr>
              <a:buFont typeface="Wingdings" charset="2"/>
              <a:buChar char="§"/>
              <a:defRPr/>
            </a:pPr>
            <a:r>
              <a:rPr lang="ca-ES" kern="0" dirty="0">
                <a:solidFill>
                  <a:srgbClr val="000000">
                    <a:lumMod val="50000"/>
                    <a:lumOff val="50000"/>
                  </a:srgbClr>
                </a:solidFill>
                <a:latin typeface="Rotis Sans Serif Std" pitchFamily="34" charset="0"/>
              </a:rPr>
              <a:t>La certificació, en alguns casos, pot conduir a l'obtenció dels requisits per exercir la professió de les activitats regulades.</a:t>
            </a:r>
          </a:p>
        </p:txBody>
      </p:sp>
      <p:pic>
        <p:nvPicPr>
          <p:cNvPr id="3" name="Imagen 2"/>
          <p:cNvPicPr>
            <a:picLocks noChangeAspect="1"/>
          </p:cNvPicPr>
          <p:nvPr/>
        </p:nvPicPr>
        <p:blipFill>
          <a:blip r:embed="rId2"/>
          <a:stretch>
            <a:fillRect/>
          </a:stretch>
        </p:blipFill>
        <p:spPr>
          <a:xfrm>
            <a:off x="6975912" y="0"/>
            <a:ext cx="2182557" cy="1097375"/>
          </a:xfrm>
          <a:prstGeom prst="rect">
            <a:avLst/>
          </a:prstGeom>
        </p:spPr>
      </p:pic>
      <p:pic>
        <p:nvPicPr>
          <p:cNvPr id="5" name="Imagen 4"/>
          <p:cNvPicPr>
            <a:picLocks noChangeAspect="1"/>
          </p:cNvPicPr>
          <p:nvPr/>
        </p:nvPicPr>
        <p:blipFill>
          <a:blip r:embed="rId3"/>
          <a:stretch>
            <a:fillRect/>
          </a:stretch>
        </p:blipFill>
        <p:spPr>
          <a:xfrm>
            <a:off x="5802337" y="5993301"/>
            <a:ext cx="3316511" cy="768163"/>
          </a:xfrm>
          <a:prstGeom prst="rect">
            <a:avLst/>
          </a:prstGeom>
        </p:spPr>
      </p:pic>
    </p:spTree>
    <p:extLst>
      <p:ext uri="{BB962C8B-B14F-4D97-AF65-F5344CB8AC3E}">
        <p14:creationId xmlns:p14="http://schemas.microsoft.com/office/powerpoint/2010/main" val="318429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p:cNvSpPr/>
          <p:nvPr/>
        </p:nvSpPr>
        <p:spPr>
          <a:xfrm>
            <a:off x="-29479" y="5949280"/>
            <a:ext cx="9189390" cy="92997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 name="1 Título"/>
          <p:cNvSpPr>
            <a:spLocks noGrp="1"/>
          </p:cNvSpPr>
          <p:nvPr>
            <p:ph type="ctrTitle"/>
          </p:nvPr>
        </p:nvSpPr>
        <p:spPr>
          <a:xfrm>
            <a:off x="586216" y="442999"/>
            <a:ext cx="6434055" cy="936104"/>
          </a:xfrm>
        </p:spPr>
        <p:txBody>
          <a:bodyPr>
            <a:normAutofit/>
          </a:bodyPr>
          <a:lstStyle/>
          <a:p>
            <a:pPr algn="l"/>
            <a:r>
              <a:rPr lang="ca-ES" sz="2400" b="1" dirty="0">
                <a:solidFill>
                  <a:srgbClr val="C00000"/>
                </a:solidFill>
                <a:latin typeface="Rotis Sans Serif Std" pitchFamily="34" charset="0"/>
              </a:rPr>
              <a:t>Processos d’Acreditació de Competències Professionals</a:t>
            </a:r>
          </a:p>
        </p:txBody>
      </p:sp>
      <p:sp>
        <p:nvSpPr>
          <p:cNvPr id="4" name="3 Rectángulo"/>
          <p:cNvSpPr/>
          <p:nvPr/>
        </p:nvSpPr>
        <p:spPr>
          <a:xfrm>
            <a:off x="148920" y="-1"/>
            <a:ext cx="360040" cy="105273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Título 1"/>
          <p:cNvSpPr txBox="1">
            <a:spLocks/>
          </p:cNvSpPr>
          <p:nvPr/>
        </p:nvSpPr>
        <p:spPr bwMode="auto">
          <a:xfrm>
            <a:off x="612852" y="1336828"/>
            <a:ext cx="7772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lvl1pPr marL="0" algn="l" rtl="0" fontAlgn="base">
              <a:spcBef>
                <a:spcPct val="0"/>
              </a:spcBef>
              <a:spcAft>
                <a:spcPct val="0"/>
              </a:spcAft>
              <a:defRPr sz="1800">
                <a:solidFill>
                  <a:srgbClr val="C1002B"/>
                </a:solidFill>
                <a:latin typeface="+mj-lt"/>
                <a:ea typeface="+mj-ea"/>
                <a:cs typeface="+mj-cs"/>
              </a:defRPr>
            </a:lvl1pPr>
            <a:lvl2pPr algn="l" rtl="0" fontAlgn="base">
              <a:spcBef>
                <a:spcPct val="0"/>
              </a:spcBef>
              <a:spcAft>
                <a:spcPct val="0"/>
              </a:spcAft>
              <a:defRPr sz="2400">
                <a:solidFill>
                  <a:schemeClr val="bg2"/>
                </a:solidFill>
                <a:latin typeface="Arial" charset="0"/>
                <a:ea typeface="Osaka" charset="0"/>
                <a:cs typeface="Osaka" charset="0"/>
              </a:defRPr>
            </a:lvl2pPr>
            <a:lvl3pPr algn="l" rtl="0" fontAlgn="base">
              <a:spcBef>
                <a:spcPct val="0"/>
              </a:spcBef>
              <a:spcAft>
                <a:spcPct val="0"/>
              </a:spcAft>
              <a:defRPr sz="2400">
                <a:solidFill>
                  <a:schemeClr val="bg2"/>
                </a:solidFill>
                <a:latin typeface="Arial" charset="0"/>
                <a:ea typeface="Osaka" charset="0"/>
                <a:cs typeface="Osaka" charset="0"/>
              </a:defRPr>
            </a:lvl3pPr>
            <a:lvl4pPr algn="l" rtl="0" fontAlgn="base">
              <a:spcBef>
                <a:spcPct val="0"/>
              </a:spcBef>
              <a:spcAft>
                <a:spcPct val="0"/>
              </a:spcAft>
              <a:defRPr sz="2400">
                <a:solidFill>
                  <a:schemeClr val="bg2"/>
                </a:solidFill>
                <a:latin typeface="Arial" charset="0"/>
                <a:ea typeface="Osaka" charset="0"/>
                <a:cs typeface="Osaka" charset="0"/>
              </a:defRPr>
            </a:lvl4pPr>
            <a:lvl5pPr algn="l" rtl="0" fontAlgn="base">
              <a:spcBef>
                <a:spcPct val="0"/>
              </a:spcBef>
              <a:spcAft>
                <a:spcPct val="0"/>
              </a:spcAft>
              <a:defRPr sz="2400">
                <a:solidFill>
                  <a:schemeClr val="bg2"/>
                </a:solidFill>
                <a:latin typeface="Arial" charset="0"/>
                <a:ea typeface="Osaka" charset="0"/>
                <a:cs typeface="Osaka" charset="0"/>
              </a:defRPr>
            </a:lvl5pPr>
            <a:lvl6pPr marL="457200" algn="l" rtl="0" fontAlgn="base">
              <a:spcBef>
                <a:spcPct val="0"/>
              </a:spcBef>
              <a:spcAft>
                <a:spcPct val="0"/>
              </a:spcAft>
              <a:defRPr sz="2400">
                <a:solidFill>
                  <a:schemeClr val="bg2"/>
                </a:solidFill>
                <a:latin typeface="Arial" charset="0"/>
                <a:ea typeface="Osaka" charset="0"/>
                <a:cs typeface="Osaka" charset="0"/>
              </a:defRPr>
            </a:lvl6pPr>
            <a:lvl7pPr marL="914400" algn="l" rtl="0" fontAlgn="base">
              <a:spcBef>
                <a:spcPct val="0"/>
              </a:spcBef>
              <a:spcAft>
                <a:spcPct val="0"/>
              </a:spcAft>
              <a:defRPr sz="2400">
                <a:solidFill>
                  <a:schemeClr val="bg2"/>
                </a:solidFill>
                <a:latin typeface="Arial" charset="0"/>
                <a:ea typeface="Osaka" charset="0"/>
                <a:cs typeface="Osaka" charset="0"/>
              </a:defRPr>
            </a:lvl7pPr>
            <a:lvl8pPr marL="1371600" algn="l" rtl="0" fontAlgn="base">
              <a:spcBef>
                <a:spcPct val="0"/>
              </a:spcBef>
              <a:spcAft>
                <a:spcPct val="0"/>
              </a:spcAft>
              <a:defRPr sz="2400">
                <a:solidFill>
                  <a:schemeClr val="bg2"/>
                </a:solidFill>
                <a:latin typeface="Arial" charset="0"/>
                <a:ea typeface="Osaka" charset="0"/>
                <a:cs typeface="Osaka" charset="0"/>
              </a:defRPr>
            </a:lvl8pPr>
            <a:lvl9pPr marL="1828800" algn="l" rtl="0" fontAlgn="base">
              <a:spcBef>
                <a:spcPct val="0"/>
              </a:spcBef>
              <a:spcAft>
                <a:spcPct val="0"/>
              </a:spcAft>
              <a:defRPr sz="2400">
                <a:solidFill>
                  <a:schemeClr val="bg2"/>
                </a:solidFill>
                <a:latin typeface="Arial" charset="0"/>
                <a:ea typeface="Osaka" charset="0"/>
                <a:cs typeface="Osaka" charset="0"/>
              </a:defRPr>
            </a:lvl9pPr>
          </a:lstStyle>
          <a:p>
            <a:pPr lvl="0">
              <a:defRPr/>
            </a:pPr>
            <a:r>
              <a:rPr lang="ca-ES" b="1" kern="0" dirty="0">
                <a:latin typeface="Rotis Sans Serif Std" pitchFamily="34" charset="0"/>
              </a:rPr>
              <a:t>Procés d’Acreditació de competències professionals - Fases</a:t>
            </a:r>
            <a:endParaRPr kumimoji="0" lang="es-ES_tradnl" sz="1800" b="1" i="0" u="none" strike="noStrike" kern="0" cap="none" spc="0" normalizeH="0" baseline="0" noProof="0" dirty="0">
              <a:ln>
                <a:noFill/>
              </a:ln>
              <a:solidFill>
                <a:srgbClr val="C1002B"/>
              </a:solidFill>
              <a:effectLst/>
              <a:uLnTx/>
              <a:uFillTx/>
              <a:latin typeface="Rotis Sans Serif Std" pitchFamily="34" charset="0"/>
            </a:endParaRPr>
          </a:p>
        </p:txBody>
      </p:sp>
      <p:sp>
        <p:nvSpPr>
          <p:cNvPr id="8" name="7 Rectángulo"/>
          <p:cNvSpPr/>
          <p:nvPr/>
        </p:nvSpPr>
        <p:spPr>
          <a:xfrm>
            <a:off x="120302" y="6597352"/>
            <a:ext cx="1496628" cy="276999"/>
          </a:xfrm>
          <a:prstGeom prst="rect">
            <a:avLst/>
          </a:prstGeom>
        </p:spPr>
        <p:txBody>
          <a:bodyPr wrap="none">
            <a:spAutoFit/>
          </a:bodyPr>
          <a:lstStyle/>
          <a:p>
            <a:r>
              <a:rPr lang="ca-ES" sz="1200" i="1" dirty="0">
                <a:latin typeface="Rotis Sans Serif Std" pitchFamily="34" charset="0"/>
              </a:rPr>
              <a:t>29 de setembre 2021</a:t>
            </a:r>
            <a:endParaRPr lang="ca-ES" sz="1200" dirty="0"/>
          </a:p>
        </p:txBody>
      </p:sp>
      <p:sp>
        <p:nvSpPr>
          <p:cNvPr id="9" name="Marcador de contenido 2"/>
          <p:cNvSpPr txBox="1">
            <a:spLocks/>
          </p:cNvSpPr>
          <p:nvPr/>
        </p:nvSpPr>
        <p:spPr bwMode="auto">
          <a:xfrm>
            <a:off x="440370" y="1931632"/>
            <a:ext cx="8020062" cy="8186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spAutoFit/>
          </a:bodyPr>
          <a:lstStyle>
            <a:lvl1pPr marL="0" indent="-342900" algn="l" rtl="0" fontAlgn="base">
              <a:spcBef>
                <a:spcPct val="20000"/>
              </a:spcBef>
              <a:spcAft>
                <a:spcPct val="0"/>
              </a:spcAft>
              <a:buChar char="•"/>
              <a:defRPr sz="1400">
                <a:solidFill>
                  <a:schemeClr val="tx1">
                    <a:lumMod val="50000"/>
                    <a:lumOff val="50000"/>
                  </a:schemeClr>
                </a:solidFill>
                <a:latin typeface="+mn-lt"/>
                <a:ea typeface="+mn-ea"/>
                <a:cs typeface="+mn-cs"/>
              </a:defRPr>
            </a:lvl1pPr>
            <a:lvl2pPr marL="0" indent="-285750" algn="l" rtl="0" fontAlgn="base">
              <a:spcBef>
                <a:spcPct val="20000"/>
              </a:spcBef>
              <a:spcAft>
                <a:spcPct val="0"/>
              </a:spcAft>
              <a:buChar char="–"/>
              <a:defRPr sz="1400">
                <a:solidFill>
                  <a:schemeClr val="tx1">
                    <a:lumMod val="50000"/>
                    <a:lumOff val="50000"/>
                  </a:schemeClr>
                </a:solidFill>
                <a:latin typeface="+mn-lt"/>
                <a:ea typeface="+mn-ea"/>
                <a:cs typeface="+mn-cs"/>
              </a:defRPr>
            </a:lvl2pPr>
            <a:lvl3pPr marL="0" indent="-228600" algn="l" rtl="0" fontAlgn="base">
              <a:spcBef>
                <a:spcPct val="20000"/>
              </a:spcBef>
              <a:spcAft>
                <a:spcPct val="0"/>
              </a:spcAft>
              <a:buChar char="•"/>
              <a:defRPr sz="1400">
                <a:solidFill>
                  <a:schemeClr val="tx1">
                    <a:lumMod val="50000"/>
                    <a:lumOff val="50000"/>
                  </a:schemeClr>
                </a:solidFill>
                <a:latin typeface="+mn-lt"/>
                <a:ea typeface="+mn-ea"/>
                <a:cs typeface="+mn-cs"/>
              </a:defRPr>
            </a:lvl3pPr>
            <a:lvl4pPr marL="0" indent="-228600" algn="l" rtl="0" fontAlgn="base">
              <a:spcBef>
                <a:spcPct val="20000"/>
              </a:spcBef>
              <a:spcAft>
                <a:spcPct val="0"/>
              </a:spcAft>
              <a:buChar char="–"/>
              <a:defRPr sz="1400">
                <a:solidFill>
                  <a:schemeClr val="tx1">
                    <a:lumMod val="50000"/>
                    <a:lumOff val="50000"/>
                  </a:schemeClr>
                </a:solidFill>
                <a:latin typeface="+mn-lt"/>
                <a:ea typeface="+mn-ea"/>
                <a:cs typeface="+mn-cs"/>
              </a:defRPr>
            </a:lvl4pPr>
            <a:lvl5pPr marL="0" indent="-228600" algn="l" rtl="0" fontAlgn="base">
              <a:spcBef>
                <a:spcPct val="20000"/>
              </a:spcBef>
              <a:spcAft>
                <a:spcPct val="0"/>
              </a:spcAft>
              <a:buChar char="»"/>
              <a:defRPr sz="1400">
                <a:solidFill>
                  <a:schemeClr val="tx1">
                    <a:lumMod val="50000"/>
                    <a:lumOff val="50000"/>
                  </a:schemeClr>
                </a:solidFill>
                <a:latin typeface="+mn-lt"/>
                <a:ea typeface="+mn-ea"/>
                <a:cs typeface="+mn-cs"/>
              </a:defRPr>
            </a:lvl5pPr>
            <a:lvl6pPr marL="2514600" indent="-228600" algn="l" rtl="0" fontAlgn="base">
              <a:spcBef>
                <a:spcPct val="20000"/>
              </a:spcBef>
              <a:spcAft>
                <a:spcPct val="0"/>
              </a:spcAft>
              <a:buChar char="»"/>
              <a:defRPr sz="1400">
                <a:solidFill>
                  <a:srgbClr val="A1A1A1"/>
                </a:solidFill>
                <a:latin typeface="+mn-lt"/>
                <a:ea typeface="+mn-ea"/>
                <a:cs typeface="+mn-cs"/>
              </a:defRPr>
            </a:lvl6pPr>
            <a:lvl7pPr marL="2971800" indent="-228600" algn="l" rtl="0" fontAlgn="base">
              <a:spcBef>
                <a:spcPct val="20000"/>
              </a:spcBef>
              <a:spcAft>
                <a:spcPct val="0"/>
              </a:spcAft>
              <a:buChar char="»"/>
              <a:defRPr sz="1400">
                <a:solidFill>
                  <a:srgbClr val="A1A1A1"/>
                </a:solidFill>
                <a:latin typeface="+mn-lt"/>
                <a:ea typeface="+mn-ea"/>
                <a:cs typeface="+mn-cs"/>
              </a:defRPr>
            </a:lvl7pPr>
            <a:lvl8pPr marL="3429000" indent="-228600" algn="l" rtl="0" fontAlgn="base">
              <a:spcBef>
                <a:spcPct val="20000"/>
              </a:spcBef>
              <a:spcAft>
                <a:spcPct val="0"/>
              </a:spcAft>
              <a:buChar char="»"/>
              <a:defRPr sz="1400">
                <a:solidFill>
                  <a:srgbClr val="A1A1A1"/>
                </a:solidFill>
                <a:latin typeface="+mn-lt"/>
                <a:ea typeface="+mn-ea"/>
                <a:cs typeface="+mn-cs"/>
              </a:defRPr>
            </a:lvl8pPr>
            <a:lvl9pPr marL="3886200" indent="-228600" algn="l" rtl="0" fontAlgn="base">
              <a:spcBef>
                <a:spcPct val="20000"/>
              </a:spcBef>
              <a:spcAft>
                <a:spcPct val="0"/>
              </a:spcAft>
              <a:buChar char="»"/>
              <a:defRPr sz="1400">
                <a:solidFill>
                  <a:srgbClr val="A1A1A1"/>
                </a:solidFill>
                <a:latin typeface="+mn-lt"/>
                <a:ea typeface="+mn-ea"/>
                <a:cs typeface="+mn-cs"/>
              </a:defRPr>
            </a:lvl9pPr>
          </a:lstStyle>
          <a:p>
            <a:pPr marL="360000" lvl="0" algn="just">
              <a:buClr>
                <a:srgbClr val="C1002B"/>
              </a:buClr>
              <a:buFont typeface="Wingdings" charset="2"/>
              <a:buChar char="§"/>
              <a:defRPr/>
            </a:pPr>
            <a:r>
              <a:rPr lang="ca-ES" kern="0" dirty="0">
                <a:solidFill>
                  <a:srgbClr val="000000">
                    <a:lumMod val="50000"/>
                    <a:lumOff val="50000"/>
                  </a:srgbClr>
                </a:solidFill>
                <a:latin typeface="Rotis Sans Serif Std" pitchFamily="34" charset="0"/>
              </a:rPr>
              <a:t>Les tres fases del procediment són la d'assessorament, la d'avaluació i la d'acreditació de la competència</a:t>
            </a:r>
            <a:endParaRPr lang="ca-ES" sz="1600" kern="0" dirty="0">
              <a:solidFill>
                <a:srgbClr val="000000">
                  <a:lumMod val="50000"/>
                  <a:lumOff val="50000"/>
                </a:srgbClr>
              </a:solidFill>
              <a:latin typeface="Rotis Sans Serif Std" pitchFamily="34" charset="0"/>
            </a:endParaRPr>
          </a:p>
          <a:p>
            <a:pPr marL="0" marR="0" lvl="0" indent="0" algn="l" defTabSz="914400" rtl="0" eaLnBrk="1" fontAlgn="base" latinLnBrk="0" hangingPunct="1">
              <a:lnSpc>
                <a:spcPct val="100000"/>
              </a:lnSpc>
              <a:spcBef>
                <a:spcPct val="20000"/>
              </a:spcBef>
              <a:spcAft>
                <a:spcPct val="0"/>
              </a:spcAft>
              <a:buClr>
                <a:srgbClr val="C1002B"/>
              </a:buClr>
              <a:buSzTx/>
              <a:buFontTx/>
              <a:buNone/>
              <a:tabLst/>
              <a:defRPr/>
            </a:pPr>
            <a:endParaRPr kumimoji="0" lang="es-ES_tradnl" sz="1600" b="0" i="0" u="none" strike="noStrike" kern="0" cap="none" spc="0" normalizeH="0" baseline="0" noProof="0" dirty="0">
              <a:ln>
                <a:noFill/>
              </a:ln>
              <a:solidFill>
                <a:srgbClr val="000000">
                  <a:lumMod val="50000"/>
                  <a:lumOff val="50000"/>
                </a:srgbClr>
              </a:solidFill>
              <a:effectLst/>
              <a:uLnTx/>
              <a:uFillTx/>
              <a:latin typeface="Rotis Sans Serif Std" pitchFamily="34" charset="0"/>
            </a:endParaRPr>
          </a:p>
        </p:txBody>
      </p:sp>
      <p:sp>
        <p:nvSpPr>
          <p:cNvPr id="6" name="5 Rectángulo"/>
          <p:cNvSpPr/>
          <p:nvPr/>
        </p:nvSpPr>
        <p:spPr>
          <a:xfrm>
            <a:off x="2047767" y="2787143"/>
            <a:ext cx="338554" cy="646331"/>
          </a:xfrm>
          <a:prstGeom prst="rect">
            <a:avLst/>
          </a:prstGeom>
        </p:spPr>
        <p:txBody>
          <a:bodyPr wrap="none">
            <a:spAutoFit/>
          </a:bodyPr>
          <a:lstStyle/>
          <a:p>
            <a:r>
              <a:rPr lang="es-ES_tradnl" kern="0" dirty="0">
                <a:solidFill>
                  <a:schemeClr val="bg1"/>
                </a:solidFill>
                <a:latin typeface="Rotis Sans Serif Std" pitchFamily="34" charset="0"/>
              </a:rPr>
              <a:t>A</a:t>
            </a:r>
          </a:p>
          <a:p>
            <a:endParaRPr lang="es-ES" dirty="0">
              <a:solidFill>
                <a:schemeClr val="bg1"/>
              </a:solidFill>
            </a:endParaRPr>
          </a:p>
        </p:txBody>
      </p:sp>
      <p:sp>
        <p:nvSpPr>
          <p:cNvPr id="15" name="14 Rectángulo"/>
          <p:cNvSpPr/>
          <p:nvPr/>
        </p:nvSpPr>
        <p:spPr>
          <a:xfrm>
            <a:off x="5724128" y="2787143"/>
            <a:ext cx="338554" cy="646331"/>
          </a:xfrm>
          <a:prstGeom prst="rect">
            <a:avLst/>
          </a:prstGeom>
        </p:spPr>
        <p:txBody>
          <a:bodyPr wrap="none">
            <a:spAutoFit/>
          </a:bodyPr>
          <a:lstStyle/>
          <a:p>
            <a:r>
              <a:rPr lang="es-ES_tradnl" kern="0" dirty="0">
                <a:solidFill>
                  <a:schemeClr val="bg1"/>
                </a:solidFill>
                <a:latin typeface="Rotis Sans Serif Std" pitchFamily="34" charset="0"/>
              </a:rPr>
              <a:t>B</a:t>
            </a:r>
          </a:p>
          <a:p>
            <a:endParaRPr lang="es-ES" dirty="0">
              <a:solidFill>
                <a:schemeClr val="bg1"/>
              </a:solidFill>
            </a:endParaRPr>
          </a:p>
        </p:txBody>
      </p:sp>
      <p:pic>
        <p:nvPicPr>
          <p:cNvPr id="17" name="Imagen 16"/>
          <p:cNvPicPr>
            <a:picLocks noChangeAspect="1"/>
          </p:cNvPicPr>
          <p:nvPr/>
        </p:nvPicPr>
        <p:blipFill>
          <a:blip r:embed="rId2"/>
          <a:stretch>
            <a:fillRect/>
          </a:stretch>
        </p:blipFill>
        <p:spPr>
          <a:xfrm>
            <a:off x="7006833" y="-1"/>
            <a:ext cx="2182557" cy="1097375"/>
          </a:xfrm>
          <a:prstGeom prst="rect">
            <a:avLst/>
          </a:prstGeom>
        </p:spPr>
      </p:pic>
      <p:pic>
        <p:nvPicPr>
          <p:cNvPr id="3" name="Imagen 2"/>
          <p:cNvPicPr>
            <a:picLocks noChangeAspect="1"/>
          </p:cNvPicPr>
          <p:nvPr/>
        </p:nvPicPr>
        <p:blipFill>
          <a:blip r:embed="rId3"/>
          <a:stretch>
            <a:fillRect/>
          </a:stretch>
        </p:blipFill>
        <p:spPr>
          <a:xfrm>
            <a:off x="5724691" y="6070829"/>
            <a:ext cx="3316511" cy="768163"/>
          </a:xfrm>
          <a:prstGeom prst="rect">
            <a:avLst/>
          </a:prstGeom>
        </p:spPr>
      </p:pic>
      <p:graphicFrame>
        <p:nvGraphicFramePr>
          <p:cNvPr id="5" name="Diagrama 4"/>
          <p:cNvGraphicFramePr/>
          <p:nvPr>
            <p:extLst>
              <p:ext uri="{D42A27DB-BD31-4B8C-83A1-F6EECF244321}">
                <p14:modId xmlns:p14="http://schemas.microsoft.com/office/powerpoint/2010/main" val="134442433"/>
              </p:ext>
            </p:extLst>
          </p:nvPr>
        </p:nvGraphicFramePr>
        <p:xfrm>
          <a:off x="1617808" y="1692585"/>
          <a:ext cx="5762504" cy="317885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1" name="Flecha abajo 10"/>
          <p:cNvSpPr/>
          <p:nvPr/>
        </p:nvSpPr>
        <p:spPr>
          <a:xfrm>
            <a:off x="2267744" y="3639518"/>
            <a:ext cx="72008" cy="14401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13" name="Imagen 12"/>
          <p:cNvPicPr>
            <a:picLocks noChangeAspect="1"/>
          </p:cNvPicPr>
          <p:nvPr/>
        </p:nvPicPr>
        <p:blipFill>
          <a:blip r:embed="rId9"/>
          <a:stretch>
            <a:fillRect/>
          </a:stretch>
        </p:blipFill>
        <p:spPr>
          <a:xfrm>
            <a:off x="3669119" y="3649028"/>
            <a:ext cx="134124" cy="176799"/>
          </a:xfrm>
          <a:prstGeom prst="rect">
            <a:avLst/>
          </a:prstGeom>
        </p:spPr>
      </p:pic>
      <p:pic>
        <p:nvPicPr>
          <p:cNvPr id="14" name="Imagen 13"/>
          <p:cNvPicPr>
            <a:picLocks noChangeAspect="1"/>
          </p:cNvPicPr>
          <p:nvPr/>
        </p:nvPicPr>
        <p:blipFill>
          <a:blip r:embed="rId9"/>
          <a:stretch>
            <a:fillRect/>
          </a:stretch>
        </p:blipFill>
        <p:spPr>
          <a:xfrm>
            <a:off x="6516216" y="3645400"/>
            <a:ext cx="134124" cy="176799"/>
          </a:xfrm>
          <a:prstGeom prst="rect">
            <a:avLst/>
          </a:prstGeom>
        </p:spPr>
      </p:pic>
      <p:pic>
        <p:nvPicPr>
          <p:cNvPr id="16" name="Imagen 15"/>
          <p:cNvPicPr>
            <a:picLocks noChangeAspect="1"/>
          </p:cNvPicPr>
          <p:nvPr/>
        </p:nvPicPr>
        <p:blipFill>
          <a:blip r:embed="rId9"/>
          <a:stretch>
            <a:fillRect/>
          </a:stretch>
        </p:blipFill>
        <p:spPr>
          <a:xfrm>
            <a:off x="5055615" y="3649028"/>
            <a:ext cx="134124" cy="176799"/>
          </a:xfrm>
          <a:prstGeom prst="rect">
            <a:avLst/>
          </a:prstGeom>
        </p:spPr>
      </p:pic>
      <p:sp>
        <p:nvSpPr>
          <p:cNvPr id="18" name="CuadroTexto 17"/>
          <p:cNvSpPr txBox="1"/>
          <p:nvPr/>
        </p:nvSpPr>
        <p:spPr>
          <a:xfrm>
            <a:off x="1763688" y="3933056"/>
            <a:ext cx="1080120" cy="707886"/>
          </a:xfrm>
          <a:prstGeom prst="rect">
            <a:avLst/>
          </a:prstGeom>
          <a:noFill/>
        </p:spPr>
        <p:txBody>
          <a:bodyPr wrap="square" rtlCol="0">
            <a:spAutoFit/>
          </a:bodyPr>
          <a:lstStyle/>
          <a:p>
            <a:pPr algn="ctr"/>
            <a:r>
              <a:rPr lang="ca-ES" sz="1000" dirty="0">
                <a:solidFill>
                  <a:schemeClr val="tx1">
                    <a:lumMod val="65000"/>
                    <a:lumOff val="35000"/>
                  </a:schemeClr>
                </a:solidFill>
              </a:rPr>
              <a:t>Se informa i orienta sobre fases i requisits participació</a:t>
            </a:r>
          </a:p>
        </p:txBody>
      </p:sp>
      <p:sp>
        <p:nvSpPr>
          <p:cNvPr id="19" name="CuadroTexto 18"/>
          <p:cNvSpPr txBox="1"/>
          <p:nvPr/>
        </p:nvSpPr>
        <p:spPr>
          <a:xfrm>
            <a:off x="3094063" y="3932520"/>
            <a:ext cx="1284236" cy="1015663"/>
          </a:xfrm>
          <a:prstGeom prst="rect">
            <a:avLst/>
          </a:prstGeom>
          <a:noFill/>
        </p:spPr>
        <p:txBody>
          <a:bodyPr wrap="square" rtlCol="0">
            <a:spAutoFit/>
          </a:bodyPr>
          <a:lstStyle/>
          <a:p>
            <a:pPr algn="ctr"/>
            <a:r>
              <a:rPr lang="ca-ES" sz="1000" dirty="0">
                <a:solidFill>
                  <a:schemeClr val="tx1">
                    <a:lumMod val="65000"/>
                    <a:lumOff val="35000"/>
                  </a:schemeClr>
                </a:solidFill>
              </a:rPr>
              <a:t>Una persona assessora li acompanya i ajuda a completar el dossier de competències professionals</a:t>
            </a:r>
          </a:p>
        </p:txBody>
      </p:sp>
      <p:sp>
        <p:nvSpPr>
          <p:cNvPr id="23" name="CuadroTexto 22"/>
          <p:cNvSpPr txBox="1"/>
          <p:nvPr/>
        </p:nvSpPr>
        <p:spPr>
          <a:xfrm>
            <a:off x="4499052" y="3932520"/>
            <a:ext cx="1153068" cy="1477328"/>
          </a:xfrm>
          <a:prstGeom prst="rect">
            <a:avLst/>
          </a:prstGeom>
          <a:noFill/>
        </p:spPr>
        <p:txBody>
          <a:bodyPr wrap="square" rtlCol="0">
            <a:spAutoFit/>
          </a:bodyPr>
          <a:lstStyle/>
          <a:p>
            <a:pPr algn="ctr"/>
            <a:r>
              <a:rPr lang="ca-ES" sz="1000" dirty="0">
                <a:solidFill>
                  <a:schemeClr val="tx1">
                    <a:lumMod val="65000"/>
                    <a:lumOff val="35000"/>
                  </a:schemeClr>
                </a:solidFill>
              </a:rPr>
              <a:t>Les persones avaluadores analitzen la documentació i comproven l’adquisició de la CP mitjançant entrevista o altres mètodes</a:t>
            </a:r>
          </a:p>
        </p:txBody>
      </p:sp>
      <p:sp>
        <p:nvSpPr>
          <p:cNvPr id="24" name="CuadroTexto 23"/>
          <p:cNvSpPr txBox="1"/>
          <p:nvPr/>
        </p:nvSpPr>
        <p:spPr>
          <a:xfrm>
            <a:off x="5886576" y="3932520"/>
            <a:ext cx="1440160" cy="1785104"/>
          </a:xfrm>
          <a:prstGeom prst="rect">
            <a:avLst/>
          </a:prstGeom>
          <a:noFill/>
        </p:spPr>
        <p:txBody>
          <a:bodyPr wrap="square" rtlCol="0">
            <a:spAutoFit/>
          </a:bodyPr>
          <a:lstStyle/>
          <a:p>
            <a:pPr algn="ctr"/>
            <a:r>
              <a:rPr lang="ca-ES" sz="1000" dirty="0">
                <a:solidFill>
                  <a:schemeClr val="tx1">
                    <a:lumMod val="65000"/>
                    <a:lumOff val="35000"/>
                  </a:schemeClr>
                </a:solidFill>
              </a:rPr>
              <a:t>Les persones que superen l'etapa d'avaluació reben una certificació oficial per a cadascuna de les unitats en què han demostrat la seva CP. També reben un informe d'orientació i una proposta d'itinerari formatiu</a:t>
            </a:r>
          </a:p>
        </p:txBody>
      </p:sp>
      <p:sp>
        <p:nvSpPr>
          <p:cNvPr id="25" name="Explosión 2 24"/>
          <p:cNvSpPr/>
          <p:nvPr/>
        </p:nvSpPr>
        <p:spPr>
          <a:xfrm>
            <a:off x="3458469" y="2206344"/>
            <a:ext cx="1167306" cy="914400"/>
          </a:xfrm>
          <a:prstGeom prst="irregularSeal2">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27" name="CuadroTexto 26"/>
          <p:cNvSpPr txBox="1"/>
          <p:nvPr/>
        </p:nvSpPr>
        <p:spPr>
          <a:xfrm>
            <a:off x="3761081" y="2417469"/>
            <a:ext cx="522888" cy="507831"/>
          </a:xfrm>
          <a:prstGeom prst="rect">
            <a:avLst/>
          </a:prstGeom>
          <a:noFill/>
        </p:spPr>
        <p:txBody>
          <a:bodyPr wrap="square" rtlCol="0">
            <a:spAutoFit/>
          </a:bodyPr>
          <a:lstStyle/>
          <a:p>
            <a:pPr algn="ctr"/>
            <a:r>
              <a:rPr lang="es-ES" sz="900" dirty="0">
                <a:solidFill>
                  <a:schemeClr val="bg1"/>
                </a:solidFill>
              </a:rPr>
              <a:t>*Preu públic:26 €</a:t>
            </a:r>
          </a:p>
        </p:txBody>
      </p:sp>
      <p:sp>
        <p:nvSpPr>
          <p:cNvPr id="30" name="CuadroTexto 29"/>
          <p:cNvSpPr txBox="1"/>
          <p:nvPr/>
        </p:nvSpPr>
        <p:spPr>
          <a:xfrm>
            <a:off x="1259632" y="5445224"/>
            <a:ext cx="4104456" cy="400110"/>
          </a:xfrm>
          <a:prstGeom prst="rect">
            <a:avLst/>
          </a:prstGeom>
          <a:noFill/>
        </p:spPr>
        <p:txBody>
          <a:bodyPr wrap="square" rtlCol="0">
            <a:spAutoFit/>
          </a:bodyPr>
          <a:lstStyle/>
          <a:p>
            <a:r>
              <a:rPr lang="ca-ES" sz="1000" dirty="0"/>
              <a:t>*Hi ha tot un seguit de bonificacions i exempcions del preu públic que es poden consultar a </a:t>
            </a:r>
            <a:r>
              <a:rPr lang="ca-ES" sz="1000" dirty="0">
                <a:hlinkClick r:id="rId10"/>
              </a:rPr>
              <a:t>http://acreditat.gencat.cat/ca/preus-publics/</a:t>
            </a:r>
            <a:r>
              <a:rPr lang="ca-ES" sz="1000" dirty="0"/>
              <a:t> </a:t>
            </a:r>
          </a:p>
        </p:txBody>
      </p:sp>
      <p:pic>
        <p:nvPicPr>
          <p:cNvPr id="31" name="Imagen 30"/>
          <p:cNvPicPr>
            <a:picLocks noChangeAspect="1"/>
          </p:cNvPicPr>
          <p:nvPr/>
        </p:nvPicPr>
        <p:blipFill>
          <a:blip r:embed="rId11"/>
          <a:stretch>
            <a:fillRect/>
          </a:stretch>
        </p:blipFill>
        <p:spPr>
          <a:xfrm>
            <a:off x="4783742" y="2179956"/>
            <a:ext cx="1228418" cy="965185"/>
          </a:xfrm>
          <a:prstGeom prst="rect">
            <a:avLst/>
          </a:prstGeom>
        </p:spPr>
      </p:pic>
      <p:sp>
        <p:nvSpPr>
          <p:cNvPr id="32" name="CuadroTexto 31"/>
          <p:cNvSpPr txBox="1"/>
          <p:nvPr/>
        </p:nvSpPr>
        <p:spPr>
          <a:xfrm>
            <a:off x="5122677" y="2395472"/>
            <a:ext cx="575246" cy="507831"/>
          </a:xfrm>
          <a:prstGeom prst="rect">
            <a:avLst/>
          </a:prstGeom>
          <a:noFill/>
        </p:spPr>
        <p:txBody>
          <a:bodyPr wrap="square" rtlCol="0">
            <a:spAutoFit/>
          </a:bodyPr>
          <a:lstStyle/>
          <a:p>
            <a:r>
              <a:rPr lang="ca-ES" sz="900" dirty="0">
                <a:solidFill>
                  <a:schemeClr val="bg1"/>
                </a:solidFill>
              </a:rPr>
              <a:t>*Preu públic: </a:t>
            </a:r>
            <a:r>
              <a:rPr lang="es-ES" sz="900" dirty="0">
                <a:solidFill>
                  <a:schemeClr val="bg1"/>
                </a:solidFill>
              </a:rPr>
              <a:t>13 €/UC</a:t>
            </a:r>
          </a:p>
        </p:txBody>
      </p:sp>
    </p:spTree>
    <p:extLst>
      <p:ext uri="{BB962C8B-B14F-4D97-AF65-F5344CB8AC3E}">
        <p14:creationId xmlns:p14="http://schemas.microsoft.com/office/powerpoint/2010/main" val="21446533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p:cNvSpPr/>
          <p:nvPr/>
        </p:nvSpPr>
        <p:spPr>
          <a:xfrm>
            <a:off x="0" y="6093296"/>
            <a:ext cx="9189390" cy="76470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 name="1 Título"/>
          <p:cNvSpPr>
            <a:spLocks noGrp="1"/>
          </p:cNvSpPr>
          <p:nvPr>
            <p:ph type="ctrTitle"/>
          </p:nvPr>
        </p:nvSpPr>
        <p:spPr>
          <a:xfrm>
            <a:off x="575556" y="306017"/>
            <a:ext cx="6372708" cy="936104"/>
          </a:xfrm>
        </p:spPr>
        <p:txBody>
          <a:bodyPr>
            <a:normAutofit/>
          </a:bodyPr>
          <a:lstStyle/>
          <a:p>
            <a:pPr algn="l"/>
            <a:r>
              <a:rPr lang="ca-ES" sz="2400" b="1" dirty="0">
                <a:solidFill>
                  <a:srgbClr val="C00000"/>
                </a:solidFill>
                <a:latin typeface="Rotis Sans Serif Std" pitchFamily="34" charset="0"/>
              </a:rPr>
              <a:t>Processos d’Acreditació de Competències Professionals</a:t>
            </a:r>
          </a:p>
        </p:txBody>
      </p:sp>
      <p:sp>
        <p:nvSpPr>
          <p:cNvPr id="4" name="3 Rectángulo"/>
          <p:cNvSpPr/>
          <p:nvPr/>
        </p:nvSpPr>
        <p:spPr>
          <a:xfrm>
            <a:off x="148920" y="-1"/>
            <a:ext cx="360040" cy="105273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Título 1"/>
          <p:cNvSpPr txBox="1">
            <a:spLocks/>
          </p:cNvSpPr>
          <p:nvPr/>
        </p:nvSpPr>
        <p:spPr bwMode="auto">
          <a:xfrm>
            <a:off x="655842" y="1135909"/>
            <a:ext cx="756530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lvl1pPr marL="0" algn="l" rtl="0" fontAlgn="base">
              <a:spcBef>
                <a:spcPct val="0"/>
              </a:spcBef>
              <a:spcAft>
                <a:spcPct val="0"/>
              </a:spcAft>
              <a:defRPr sz="1800">
                <a:solidFill>
                  <a:srgbClr val="C1002B"/>
                </a:solidFill>
                <a:latin typeface="+mj-lt"/>
                <a:ea typeface="+mj-ea"/>
                <a:cs typeface="+mj-cs"/>
              </a:defRPr>
            </a:lvl1pPr>
            <a:lvl2pPr algn="l" rtl="0" fontAlgn="base">
              <a:spcBef>
                <a:spcPct val="0"/>
              </a:spcBef>
              <a:spcAft>
                <a:spcPct val="0"/>
              </a:spcAft>
              <a:defRPr sz="2400">
                <a:solidFill>
                  <a:schemeClr val="bg2"/>
                </a:solidFill>
                <a:latin typeface="Arial" charset="0"/>
                <a:ea typeface="Osaka" charset="0"/>
                <a:cs typeface="Osaka" charset="0"/>
              </a:defRPr>
            </a:lvl2pPr>
            <a:lvl3pPr algn="l" rtl="0" fontAlgn="base">
              <a:spcBef>
                <a:spcPct val="0"/>
              </a:spcBef>
              <a:spcAft>
                <a:spcPct val="0"/>
              </a:spcAft>
              <a:defRPr sz="2400">
                <a:solidFill>
                  <a:schemeClr val="bg2"/>
                </a:solidFill>
                <a:latin typeface="Arial" charset="0"/>
                <a:ea typeface="Osaka" charset="0"/>
                <a:cs typeface="Osaka" charset="0"/>
              </a:defRPr>
            </a:lvl3pPr>
            <a:lvl4pPr algn="l" rtl="0" fontAlgn="base">
              <a:spcBef>
                <a:spcPct val="0"/>
              </a:spcBef>
              <a:spcAft>
                <a:spcPct val="0"/>
              </a:spcAft>
              <a:defRPr sz="2400">
                <a:solidFill>
                  <a:schemeClr val="bg2"/>
                </a:solidFill>
                <a:latin typeface="Arial" charset="0"/>
                <a:ea typeface="Osaka" charset="0"/>
                <a:cs typeface="Osaka" charset="0"/>
              </a:defRPr>
            </a:lvl4pPr>
            <a:lvl5pPr algn="l" rtl="0" fontAlgn="base">
              <a:spcBef>
                <a:spcPct val="0"/>
              </a:spcBef>
              <a:spcAft>
                <a:spcPct val="0"/>
              </a:spcAft>
              <a:defRPr sz="2400">
                <a:solidFill>
                  <a:schemeClr val="bg2"/>
                </a:solidFill>
                <a:latin typeface="Arial" charset="0"/>
                <a:ea typeface="Osaka" charset="0"/>
                <a:cs typeface="Osaka" charset="0"/>
              </a:defRPr>
            </a:lvl5pPr>
            <a:lvl6pPr marL="457200" algn="l" rtl="0" fontAlgn="base">
              <a:spcBef>
                <a:spcPct val="0"/>
              </a:spcBef>
              <a:spcAft>
                <a:spcPct val="0"/>
              </a:spcAft>
              <a:defRPr sz="2400">
                <a:solidFill>
                  <a:schemeClr val="bg2"/>
                </a:solidFill>
                <a:latin typeface="Arial" charset="0"/>
                <a:ea typeface="Osaka" charset="0"/>
                <a:cs typeface="Osaka" charset="0"/>
              </a:defRPr>
            </a:lvl6pPr>
            <a:lvl7pPr marL="914400" algn="l" rtl="0" fontAlgn="base">
              <a:spcBef>
                <a:spcPct val="0"/>
              </a:spcBef>
              <a:spcAft>
                <a:spcPct val="0"/>
              </a:spcAft>
              <a:defRPr sz="2400">
                <a:solidFill>
                  <a:schemeClr val="bg2"/>
                </a:solidFill>
                <a:latin typeface="Arial" charset="0"/>
                <a:ea typeface="Osaka" charset="0"/>
                <a:cs typeface="Osaka" charset="0"/>
              </a:defRPr>
            </a:lvl7pPr>
            <a:lvl8pPr marL="1371600" algn="l" rtl="0" fontAlgn="base">
              <a:spcBef>
                <a:spcPct val="0"/>
              </a:spcBef>
              <a:spcAft>
                <a:spcPct val="0"/>
              </a:spcAft>
              <a:defRPr sz="2400">
                <a:solidFill>
                  <a:schemeClr val="bg2"/>
                </a:solidFill>
                <a:latin typeface="Arial" charset="0"/>
                <a:ea typeface="Osaka" charset="0"/>
                <a:cs typeface="Osaka" charset="0"/>
              </a:defRPr>
            </a:lvl8pPr>
            <a:lvl9pPr marL="1828800" algn="l" rtl="0" fontAlgn="base">
              <a:spcBef>
                <a:spcPct val="0"/>
              </a:spcBef>
              <a:spcAft>
                <a:spcPct val="0"/>
              </a:spcAft>
              <a:defRPr sz="2400">
                <a:solidFill>
                  <a:schemeClr val="bg2"/>
                </a:solidFill>
                <a:latin typeface="Arial" charset="0"/>
                <a:ea typeface="Osaka" charset="0"/>
                <a:cs typeface="Osaka" charset="0"/>
              </a:defRPr>
            </a:lvl9pPr>
          </a:lstStyle>
          <a:p>
            <a:pPr lvl="0">
              <a:defRPr/>
            </a:pPr>
            <a:r>
              <a:rPr lang="ca-ES" b="1" kern="0" dirty="0">
                <a:latin typeface="Rotis Sans Serif Std" pitchFamily="34" charset="0"/>
              </a:rPr>
              <a:t>Procés d’acreditació de competències professionals – Requisits participació</a:t>
            </a:r>
            <a:endParaRPr lang="es-ES_tradnl" b="1" kern="0" dirty="0">
              <a:latin typeface="Rotis Sans Serif Std" pitchFamily="34" charset="0"/>
            </a:endParaRPr>
          </a:p>
        </p:txBody>
      </p:sp>
      <p:sp>
        <p:nvSpPr>
          <p:cNvPr id="8" name="7 Rectángulo"/>
          <p:cNvSpPr/>
          <p:nvPr/>
        </p:nvSpPr>
        <p:spPr>
          <a:xfrm>
            <a:off x="120302" y="6597352"/>
            <a:ext cx="1496628" cy="276999"/>
          </a:xfrm>
          <a:prstGeom prst="rect">
            <a:avLst/>
          </a:prstGeom>
        </p:spPr>
        <p:txBody>
          <a:bodyPr wrap="none">
            <a:spAutoFit/>
          </a:bodyPr>
          <a:lstStyle/>
          <a:p>
            <a:r>
              <a:rPr lang="ca-ES" sz="1200" i="1" dirty="0">
                <a:latin typeface="Rotis Sans Serif Std" pitchFamily="34" charset="0"/>
              </a:rPr>
              <a:t>29 de setembre 2021</a:t>
            </a:r>
            <a:endParaRPr lang="ca-ES" sz="1200" dirty="0"/>
          </a:p>
        </p:txBody>
      </p:sp>
      <p:sp>
        <p:nvSpPr>
          <p:cNvPr id="6" name="5 Rectángulo"/>
          <p:cNvSpPr/>
          <p:nvPr/>
        </p:nvSpPr>
        <p:spPr>
          <a:xfrm>
            <a:off x="2065777" y="2350042"/>
            <a:ext cx="338554" cy="369332"/>
          </a:xfrm>
          <a:prstGeom prst="rect">
            <a:avLst/>
          </a:prstGeom>
        </p:spPr>
        <p:txBody>
          <a:bodyPr wrap="none">
            <a:spAutoFit/>
          </a:bodyPr>
          <a:lstStyle/>
          <a:p>
            <a:r>
              <a:rPr lang="es-ES_tradnl" kern="0" dirty="0">
                <a:solidFill>
                  <a:schemeClr val="bg1"/>
                </a:solidFill>
                <a:latin typeface="Rotis Sans Serif Std" pitchFamily="34" charset="0"/>
              </a:rPr>
              <a:t>A</a:t>
            </a:r>
            <a:endParaRPr lang="es-ES" dirty="0">
              <a:solidFill>
                <a:schemeClr val="bg1"/>
              </a:solidFill>
            </a:endParaRPr>
          </a:p>
        </p:txBody>
      </p:sp>
      <p:sp>
        <p:nvSpPr>
          <p:cNvPr id="15" name="14 Rectángulo"/>
          <p:cNvSpPr/>
          <p:nvPr/>
        </p:nvSpPr>
        <p:spPr>
          <a:xfrm>
            <a:off x="5796136" y="2346003"/>
            <a:ext cx="338554" cy="369332"/>
          </a:xfrm>
          <a:prstGeom prst="rect">
            <a:avLst/>
          </a:prstGeom>
        </p:spPr>
        <p:txBody>
          <a:bodyPr wrap="none">
            <a:spAutoFit/>
          </a:bodyPr>
          <a:lstStyle/>
          <a:p>
            <a:r>
              <a:rPr lang="es-ES_tradnl" kern="0" dirty="0">
                <a:solidFill>
                  <a:schemeClr val="bg1"/>
                </a:solidFill>
                <a:latin typeface="Rotis Sans Serif Std" pitchFamily="34" charset="0"/>
              </a:rPr>
              <a:t>B</a:t>
            </a:r>
            <a:endParaRPr lang="es-ES" dirty="0">
              <a:solidFill>
                <a:schemeClr val="bg1"/>
              </a:solidFill>
            </a:endParaRPr>
          </a:p>
        </p:txBody>
      </p:sp>
      <p:pic>
        <p:nvPicPr>
          <p:cNvPr id="17" name="Imagen 16"/>
          <p:cNvPicPr>
            <a:picLocks noChangeAspect="1"/>
          </p:cNvPicPr>
          <p:nvPr/>
        </p:nvPicPr>
        <p:blipFill>
          <a:blip r:embed="rId2"/>
          <a:stretch>
            <a:fillRect/>
          </a:stretch>
        </p:blipFill>
        <p:spPr>
          <a:xfrm>
            <a:off x="6948264" y="-1196"/>
            <a:ext cx="2182557" cy="1097375"/>
          </a:xfrm>
          <a:prstGeom prst="rect">
            <a:avLst/>
          </a:prstGeom>
        </p:spPr>
      </p:pic>
      <p:graphicFrame>
        <p:nvGraphicFramePr>
          <p:cNvPr id="3" name="Diagrama 2"/>
          <p:cNvGraphicFramePr/>
          <p:nvPr>
            <p:extLst>
              <p:ext uri="{D42A27DB-BD31-4B8C-83A1-F6EECF244321}">
                <p14:modId xmlns:p14="http://schemas.microsoft.com/office/powerpoint/2010/main" val="3207913707"/>
              </p:ext>
            </p:extLst>
          </p:nvPr>
        </p:nvGraphicFramePr>
        <p:xfrm>
          <a:off x="1305022" y="1868846"/>
          <a:ext cx="6579346" cy="39292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Imagen 4"/>
          <p:cNvPicPr>
            <a:picLocks noChangeAspect="1"/>
          </p:cNvPicPr>
          <p:nvPr/>
        </p:nvPicPr>
        <p:blipFill>
          <a:blip r:embed="rId8"/>
          <a:stretch>
            <a:fillRect/>
          </a:stretch>
        </p:blipFill>
        <p:spPr>
          <a:xfrm>
            <a:off x="5796136" y="6174353"/>
            <a:ext cx="3316511" cy="768163"/>
          </a:xfrm>
          <a:prstGeom prst="rect">
            <a:avLst/>
          </a:prstGeom>
        </p:spPr>
      </p:pic>
      <p:sp>
        <p:nvSpPr>
          <p:cNvPr id="11" name="CuadroTexto 10"/>
          <p:cNvSpPr txBox="1"/>
          <p:nvPr/>
        </p:nvSpPr>
        <p:spPr>
          <a:xfrm>
            <a:off x="647564" y="5872324"/>
            <a:ext cx="8172908" cy="246221"/>
          </a:xfrm>
          <a:prstGeom prst="rect">
            <a:avLst/>
          </a:prstGeom>
          <a:noFill/>
        </p:spPr>
        <p:txBody>
          <a:bodyPr wrap="square" rtlCol="0">
            <a:spAutoFit/>
          </a:bodyPr>
          <a:lstStyle/>
          <a:p>
            <a:r>
              <a:rPr lang="ca-ES" sz="1000" dirty="0"/>
              <a:t>Per justificar que es compleixen els requisits de participació cal disposar de la </a:t>
            </a:r>
            <a:r>
              <a:rPr lang="ca-ES" sz="1000" b="1" dirty="0"/>
              <a:t>documentació </a:t>
            </a:r>
            <a:r>
              <a:rPr lang="ca-ES" sz="1000" dirty="0"/>
              <a:t>que disposa </a:t>
            </a:r>
            <a:r>
              <a:rPr lang="ca-ES" sz="1000" dirty="0">
                <a:hlinkClick r:id="rId9"/>
              </a:rPr>
              <a:t>http://acreditat.gencat.cat/ca/requisits/</a:t>
            </a:r>
            <a:r>
              <a:rPr lang="ca-ES" sz="1000" dirty="0"/>
              <a:t> </a:t>
            </a:r>
          </a:p>
        </p:txBody>
      </p:sp>
    </p:spTree>
    <p:extLst>
      <p:ext uri="{BB962C8B-B14F-4D97-AF65-F5344CB8AC3E}">
        <p14:creationId xmlns:p14="http://schemas.microsoft.com/office/powerpoint/2010/main" val="42727339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p:cNvSpPr/>
          <p:nvPr/>
        </p:nvSpPr>
        <p:spPr>
          <a:xfrm>
            <a:off x="0" y="6013658"/>
            <a:ext cx="9189390" cy="86503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 name="1 Título"/>
          <p:cNvSpPr>
            <a:spLocks noGrp="1"/>
          </p:cNvSpPr>
          <p:nvPr>
            <p:ph type="ctrTitle"/>
          </p:nvPr>
        </p:nvSpPr>
        <p:spPr>
          <a:xfrm>
            <a:off x="683568" y="476672"/>
            <a:ext cx="6408712" cy="936104"/>
          </a:xfrm>
        </p:spPr>
        <p:txBody>
          <a:bodyPr>
            <a:normAutofit/>
          </a:bodyPr>
          <a:lstStyle/>
          <a:p>
            <a:pPr algn="l"/>
            <a:r>
              <a:rPr lang="ca-ES" sz="2400" b="1" dirty="0">
                <a:solidFill>
                  <a:srgbClr val="C00000"/>
                </a:solidFill>
                <a:latin typeface="Rotis Sans Serif Std" pitchFamily="34" charset="0"/>
              </a:rPr>
              <a:t>Processos d’Acreditació de Competències Professionals</a:t>
            </a:r>
          </a:p>
        </p:txBody>
      </p:sp>
      <p:sp>
        <p:nvSpPr>
          <p:cNvPr id="4" name="3 Rectángulo"/>
          <p:cNvSpPr/>
          <p:nvPr/>
        </p:nvSpPr>
        <p:spPr>
          <a:xfrm>
            <a:off x="148920" y="-1"/>
            <a:ext cx="360040" cy="105273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Título 1"/>
          <p:cNvSpPr txBox="1">
            <a:spLocks/>
          </p:cNvSpPr>
          <p:nvPr/>
        </p:nvSpPr>
        <p:spPr bwMode="auto">
          <a:xfrm>
            <a:off x="508960" y="1311353"/>
            <a:ext cx="77724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lvl1pPr marL="0" algn="l" rtl="0" fontAlgn="base">
              <a:spcBef>
                <a:spcPct val="0"/>
              </a:spcBef>
              <a:spcAft>
                <a:spcPct val="0"/>
              </a:spcAft>
              <a:defRPr sz="1800">
                <a:solidFill>
                  <a:srgbClr val="C1002B"/>
                </a:solidFill>
                <a:latin typeface="+mj-lt"/>
                <a:ea typeface="+mj-ea"/>
                <a:cs typeface="+mj-cs"/>
              </a:defRPr>
            </a:lvl1pPr>
            <a:lvl2pPr algn="l" rtl="0" fontAlgn="base">
              <a:spcBef>
                <a:spcPct val="0"/>
              </a:spcBef>
              <a:spcAft>
                <a:spcPct val="0"/>
              </a:spcAft>
              <a:defRPr sz="2400">
                <a:solidFill>
                  <a:schemeClr val="bg2"/>
                </a:solidFill>
                <a:latin typeface="Arial" charset="0"/>
                <a:ea typeface="Osaka" charset="0"/>
                <a:cs typeface="Osaka" charset="0"/>
              </a:defRPr>
            </a:lvl2pPr>
            <a:lvl3pPr algn="l" rtl="0" fontAlgn="base">
              <a:spcBef>
                <a:spcPct val="0"/>
              </a:spcBef>
              <a:spcAft>
                <a:spcPct val="0"/>
              </a:spcAft>
              <a:defRPr sz="2400">
                <a:solidFill>
                  <a:schemeClr val="bg2"/>
                </a:solidFill>
                <a:latin typeface="Arial" charset="0"/>
                <a:ea typeface="Osaka" charset="0"/>
                <a:cs typeface="Osaka" charset="0"/>
              </a:defRPr>
            </a:lvl3pPr>
            <a:lvl4pPr algn="l" rtl="0" fontAlgn="base">
              <a:spcBef>
                <a:spcPct val="0"/>
              </a:spcBef>
              <a:spcAft>
                <a:spcPct val="0"/>
              </a:spcAft>
              <a:defRPr sz="2400">
                <a:solidFill>
                  <a:schemeClr val="bg2"/>
                </a:solidFill>
                <a:latin typeface="Arial" charset="0"/>
                <a:ea typeface="Osaka" charset="0"/>
                <a:cs typeface="Osaka" charset="0"/>
              </a:defRPr>
            </a:lvl4pPr>
            <a:lvl5pPr algn="l" rtl="0" fontAlgn="base">
              <a:spcBef>
                <a:spcPct val="0"/>
              </a:spcBef>
              <a:spcAft>
                <a:spcPct val="0"/>
              </a:spcAft>
              <a:defRPr sz="2400">
                <a:solidFill>
                  <a:schemeClr val="bg2"/>
                </a:solidFill>
                <a:latin typeface="Arial" charset="0"/>
                <a:ea typeface="Osaka" charset="0"/>
                <a:cs typeface="Osaka" charset="0"/>
              </a:defRPr>
            </a:lvl5pPr>
            <a:lvl6pPr marL="457200" algn="l" rtl="0" fontAlgn="base">
              <a:spcBef>
                <a:spcPct val="0"/>
              </a:spcBef>
              <a:spcAft>
                <a:spcPct val="0"/>
              </a:spcAft>
              <a:defRPr sz="2400">
                <a:solidFill>
                  <a:schemeClr val="bg2"/>
                </a:solidFill>
                <a:latin typeface="Arial" charset="0"/>
                <a:ea typeface="Osaka" charset="0"/>
                <a:cs typeface="Osaka" charset="0"/>
              </a:defRPr>
            </a:lvl6pPr>
            <a:lvl7pPr marL="914400" algn="l" rtl="0" fontAlgn="base">
              <a:spcBef>
                <a:spcPct val="0"/>
              </a:spcBef>
              <a:spcAft>
                <a:spcPct val="0"/>
              </a:spcAft>
              <a:defRPr sz="2400">
                <a:solidFill>
                  <a:schemeClr val="bg2"/>
                </a:solidFill>
                <a:latin typeface="Arial" charset="0"/>
                <a:ea typeface="Osaka" charset="0"/>
                <a:cs typeface="Osaka" charset="0"/>
              </a:defRPr>
            </a:lvl7pPr>
            <a:lvl8pPr marL="1371600" algn="l" rtl="0" fontAlgn="base">
              <a:spcBef>
                <a:spcPct val="0"/>
              </a:spcBef>
              <a:spcAft>
                <a:spcPct val="0"/>
              </a:spcAft>
              <a:defRPr sz="2400">
                <a:solidFill>
                  <a:schemeClr val="bg2"/>
                </a:solidFill>
                <a:latin typeface="Arial" charset="0"/>
                <a:ea typeface="Osaka" charset="0"/>
                <a:cs typeface="Osaka" charset="0"/>
              </a:defRPr>
            </a:lvl8pPr>
            <a:lvl9pPr marL="1828800" algn="l" rtl="0" fontAlgn="base">
              <a:spcBef>
                <a:spcPct val="0"/>
              </a:spcBef>
              <a:spcAft>
                <a:spcPct val="0"/>
              </a:spcAft>
              <a:defRPr sz="2400">
                <a:solidFill>
                  <a:schemeClr val="bg2"/>
                </a:solidFill>
                <a:latin typeface="Arial" charset="0"/>
                <a:ea typeface="Osaka" charset="0"/>
                <a:cs typeface="Osaka" charset="0"/>
              </a:defRPr>
            </a:lvl9pPr>
          </a:lstStyle>
          <a:p>
            <a:pPr>
              <a:defRPr/>
            </a:pPr>
            <a:r>
              <a:rPr lang="ca-ES" b="1" kern="0" dirty="0">
                <a:latin typeface="Rotis Sans Serif Std" pitchFamily="34" charset="0"/>
              </a:rPr>
              <a:t>Procés d’acreditació de competències professionals – obtenir un certificat d'acreditació </a:t>
            </a:r>
          </a:p>
        </p:txBody>
      </p:sp>
      <p:sp>
        <p:nvSpPr>
          <p:cNvPr id="8" name="7 Rectángulo"/>
          <p:cNvSpPr/>
          <p:nvPr/>
        </p:nvSpPr>
        <p:spPr>
          <a:xfrm>
            <a:off x="120302" y="6597352"/>
            <a:ext cx="1496628" cy="276999"/>
          </a:xfrm>
          <a:prstGeom prst="rect">
            <a:avLst/>
          </a:prstGeom>
        </p:spPr>
        <p:txBody>
          <a:bodyPr wrap="none">
            <a:spAutoFit/>
          </a:bodyPr>
          <a:lstStyle/>
          <a:p>
            <a:r>
              <a:rPr lang="ca-ES" sz="1200" i="1" dirty="0">
                <a:latin typeface="Rotis Sans Serif Std" pitchFamily="34" charset="0"/>
              </a:rPr>
              <a:t>29 de setembre 2021</a:t>
            </a:r>
            <a:endParaRPr lang="ca-ES" sz="1200" dirty="0"/>
          </a:p>
        </p:txBody>
      </p:sp>
      <p:sp>
        <p:nvSpPr>
          <p:cNvPr id="9" name="Marcador de contenido 2"/>
          <p:cNvSpPr txBox="1">
            <a:spLocks/>
          </p:cNvSpPr>
          <p:nvPr/>
        </p:nvSpPr>
        <p:spPr bwMode="auto">
          <a:xfrm>
            <a:off x="539552" y="2132856"/>
            <a:ext cx="7772400" cy="37056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spAutoFit/>
          </a:bodyPr>
          <a:lstStyle>
            <a:lvl1pPr marL="0" indent="-342900" algn="l" rtl="0" fontAlgn="base">
              <a:spcBef>
                <a:spcPct val="20000"/>
              </a:spcBef>
              <a:spcAft>
                <a:spcPct val="0"/>
              </a:spcAft>
              <a:buChar char="•"/>
              <a:defRPr sz="1400">
                <a:solidFill>
                  <a:schemeClr val="tx1">
                    <a:lumMod val="50000"/>
                    <a:lumOff val="50000"/>
                  </a:schemeClr>
                </a:solidFill>
                <a:latin typeface="+mn-lt"/>
                <a:ea typeface="+mn-ea"/>
                <a:cs typeface="+mn-cs"/>
              </a:defRPr>
            </a:lvl1pPr>
            <a:lvl2pPr marL="0" indent="-285750" algn="l" rtl="0" fontAlgn="base">
              <a:spcBef>
                <a:spcPct val="20000"/>
              </a:spcBef>
              <a:spcAft>
                <a:spcPct val="0"/>
              </a:spcAft>
              <a:buChar char="–"/>
              <a:defRPr sz="1400">
                <a:solidFill>
                  <a:schemeClr val="tx1">
                    <a:lumMod val="50000"/>
                    <a:lumOff val="50000"/>
                  </a:schemeClr>
                </a:solidFill>
                <a:latin typeface="+mn-lt"/>
                <a:ea typeface="+mn-ea"/>
                <a:cs typeface="+mn-cs"/>
              </a:defRPr>
            </a:lvl2pPr>
            <a:lvl3pPr marL="0" indent="-228600" algn="l" rtl="0" fontAlgn="base">
              <a:spcBef>
                <a:spcPct val="20000"/>
              </a:spcBef>
              <a:spcAft>
                <a:spcPct val="0"/>
              </a:spcAft>
              <a:buChar char="•"/>
              <a:defRPr sz="1400">
                <a:solidFill>
                  <a:schemeClr val="tx1">
                    <a:lumMod val="50000"/>
                    <a:lumOff val="50000"/>
                  </a:schemeClr>
                </a:solidFill>
                <a:latin typeface="+mn-lt"/>
                <a:ea typeface="+mn-ea"/>
                <a:cs typeface="+mn-cs"/>
              </a:defRPr>
            </a:lvl3pPr>
            <a:lvl4pPr marL="0" indent="-228600" algn="l" rtl="0" fontAlgn="base">
              <a:spcBef>
                <a:spcPct val="20000"/>
              </a:spcBef>
              <a:spcAft>
                <a:spcPct val="0"/>
              </a:spcAft>
              <a:buChar char="–"/>
              <a:defRPr sz="1400">
                <a:solidFill>
                  <a:schemeClr val="tx1">
                    <a:lumMod val="50000"/>
                    <a:lumOff val="50000"/>
                  </a:schemeClr>
                </a:solidFill>
                <a:latin typeface="+mn-lt"/>
                <a:ea typeface="+mn-ea"/>
                <a:cs typeface="+mn-cs"/>
              </a:defRPr>
            </a:lvl4pPr>
            <a:lvl5pPr marL="0" indent="-228600" algn="l" rtl="0" fontAlgn="base">
              <a:spcBef>
                <a:spcPct val="20000"/>
              </a:spcBef>
              <a:spcAft>
                <a:spcPct val="0"/>
              </a:spcAft>
              <a:buChar char="»"/>
              <a:defRPr sz="1400">
                <a:solidFill>
                  <a:schemeClr val="tx1">
                    <a:lumMod val="50000"/>
                    <a:lumOff val="50000"/>
                  </a:schemeClr>
                </a:solidFill>
                <a:latin typeface="+mn-lt"/>
                <a:ea typeface="+mn-ea"/>
                <a:cs typeface="+mn-cs"/>
              </a:defRPr>
            </a:lvl5pPr>
            <a:lvl6pPr marL="2514600" indent="-228600" algn="l" rtl="0" fontAlgn="base">
              <a:spcBef>
                <a:spcPct val="20000"/>
              </a:spcBef>
              <a:spcAft>
                <a:spcPct val="0"/>
              </a:spcAft>
              <a:buChar char="»"/>
              <a:defRPr sz="1400">
                <a:solidFill>
                  <a:srgbClr val="A1A1A1"/>
                </a:solidFill>
                <a:latin typeface="+mn-lt"/>
                <a:ea typeface="+mn-ea"/>
                <a:cs typeface="+mn-cs"/>
              </a:defRPr>
            </a:lvl6pPr>
            <a:lvl7pPr marL="2971800" indent="-228600" algn="l" rtl="0" fontAlgn="base">
              <a:spcBef>
                <a:spcPct val="20000"/>
              </a:spcBef>
              <a:spcAft>
                <a:spcPct val="0"/>
              </a:spcAft>
              <a:buChar char="»"/>
              <a:defRPr sz="1400">
                <a:solidFill>
                  <a:srgbClr val="A1A1A1"/>
                </a:solidFill>
                <a:latin typeface="+mn-lt"/>
                <a:ea typeface="+mn-ea"/>
                <a:cs typeface="+mn-cs"/>
              </a:defRPr>
            </a:lvl7pPr>
            <a:lvl8pPr marL="3429000" indent="-228600" algn="l" rtl="0" fontAlgn="base">
              <a:spcBef>
                <a:spcPct val="20000"/>
              </a:spcBef>
              <a:spcAft>
                <a:spcPct val="0"/>
              </a:spcAft>
              <a:buChar char="»"/>
              <a:defRPr sz="1400">
                <a:solidFill>
                  <a:srgbClr val="A1A1A1"/>
                </a:solidFill>
                <a:latin typeface="+mn-lt"/>
                <a:ea typeface="+mn-ea"/>
                <a:cs typeface="+mn-cs"/>
              </a:defRPr>
            </a:lvl8pPr>
            <a:lvl9pPr marL="3886200" indent="-228600" algn="l" rtl="0" fontAlgn="base">
              <a:spcBef>
                <a:spcPct val="20000"/>
              </a:spcBef>
              <a:spcAft>
                <a:spcPct val="0"/>
              </a:spcAft>
              <a:buChar char="»"/>
              <a:defRPr sz="1400">
                <a:solidFill>
                  <a:srgbClr val="A1A1A1"/>
                </a:solidFill>
                <a:latin typeface="+mn-lt"/>
                <a:ea typeface="+mn-ea"/>
                <a:cs typeface="+mn-cs"/>
              </a:defRPr>
            </a:lvl9pPr>
          </a:lstStyle>
          <a:p>
            <a:pPr marL="360000" lvl="0" algn="just">
              <a:lnSpc>
                <a:spcPct val="150000"/>
              </a:lnSpc>
              <a:buClr>
                <a:srgbClr val="C1002B"/>
              </a:buClr>
              <a:buFont typeface="Wingdings" charset="2"/>
              <a:buChar char="§"/>
              <a:defRPr/>
            </a:pPr>
            <a:r>
              <a:rPr lang="ca-ES" sz="1200" kern="0" dirty="0">
                <a:solidFill>
                  <a:srgbClr val="000000">
                    <a:lumMod val="50000"/>
                    <a:lumOff val="50000"/>
                  </a:srgbClr>
                </a:solidFill>
                <a:latin typeface="Rotis Sans Serif Std" pitchFamily="34" charset="0"/>
              </a:rPr>
              <a:t>La comissió avaluadora expedeix un </a:t>
            </a:r>
            <a:r>
              <a:rPr lang="ca-ES" sz="1200" b="1" kern="0" dirty="0">
                <a:solidFill>
                  <a:srgbClr val="000000">
                    <a:lumMod val="50000"/>
                    <a:lumOff val="50000"/>
                  </a:srgbClr>
                </a:solidFill>
                <a:latin typeface="Rotis Sans Serif Std" pitchFamily="34" charset="0"/>
              </a:rPr>
              <a:t>certificat d'acreditació </a:t>
            </a:r>
            <a:r>
              <a:rPr lang="ca-ES" sz="1200" kern="0" dirty="0">
                <a:solidFill>
                  <a:srgbClr val="000000">
                    <a:lumMod val="50000"/>
                    <a:lumOff val="50000"/>
                  </a:srgbClr>
                </a:solidFill>
                <a:latin typeface="Rotis Sans Serif Std" pitchFamily="34" charset="0"/>
              </a:rPr>
              <a:t>a la persona que supera la fase d'avaluació; certificat amb </a:t>
            </a:r>
            <a:r>
              <a:rPr lang="ca-ES" sz="1200" b="1" kern="0" dirty="0">
                <a:solidFill>
                  <a:srgbClr val="000000">
                    <a:lumMod val="50000"/>
                    <a:lumOff val="50000"/>
                  </a:srgbClr>
                </a:solidFill>
                <a:latin typeface="Rotis Sans Serif Std" pitchFamily="34" charset="0"/>
              </a:rPr>
              <a:t>validesa oficial </a:t>
            </a:r>
            <a:r>
              <a:rPr lang="ca-ES" sz="1200" kern="0" dirty="0">
                <a:solidFill>
                  <a:srgbClr val="000000">
                    <a:lumMod val="50000"/>
                    <a:lumOff val="50000"/>
                  </a:srgbClr>
                </a:solidFill>
                <a:latin typeface="Rotis Sans Serif Std" pitchFamily="34" charset="0"/>
              </a:rPr>
              <a:t>amb les UC en què la persona ha demostrat la seva competència. Les UC que s'acrediten consten en el certificat obtingut. L'acreditació d'una UC té efecte d'acreditació parcial acumulable per obtenir un títol d'ensenyaments professionals o un certificat de professionalitat.</a:t>
            </a:r>
          </a:p>
          <a:p>
            <a:pPr marL="17100" lvl="0" indent="0" algn="just">
              <a:lnSpc>
                <a:spcPct val="150000"/>
              </a:lnSpc>
              <a:buClr>
                <a:srgbClr val="C1002B"/>
              </a:buClr>
              <a:buNone/>
              <a:defRPr/>
            </a:pPr>
            <a:endParaRPr lang="ca-ES" sz="1200" kern="0" dirty="0">
              <a:solidFill>
                <a:srgbClr val="000000">
                  <a:lumMod val="50000"/>
                  <a:lumOff val="50000"/>
                </a:srgbClr>
              </a:solidFill>
              <a:latin typeface="Rotis Sans Serif Std" pitchFamily="34" charset="0"/>
            </a:endParaRPr>
          </a:p>
          <a:p>
            <a:pPr marL="360000" algn="just">
              <a:lnSpc>
                <a:spcPct val="150000"/>
              </a:lnSpc>
              <a:buClr>
                <a:srgbClr val="C1002B"/>
              </a:buClr>
              <a:buFont typeface="Wingdings" charset="2"/>
              <a:buChar char="§"/>
              <a:defRPr/>
            </a:pPr>
            <a:r>
              <a:rPr lang="ca-ES" sz="1200" b="1" kern="0" dirty="0">
                <a:solidFill>
                  <a:srgbClr val="000000">
                    <a:lumMod val="50000"/>
                    <a:lumOff val="50000"/>
                  </a:srgbClr>
                </a:solidFill>
                <a:latin typeface="Rotis Sans Serif Std" pitchFamily="34" charset="0"/>
              </a:rPr>
              <a:t>Obtenció d'un títol FP inicial</a:t>
            </a:r>
            <a:r>
              <a:rPr lang="ca-ES" sz="1200" kern="0" dirty="0">
                <a:solidFill>
                  <a:srgbClr val="000000">
                    <a:lumMod val="50000"/>
                    <a:lumOff val="50000"/>
                  </a:srgbClr>
                </a:solidFill>
                <a:latin typeface="Rotis Sans Serif Std" pitchFamily="34" charset="0"/>
              </a:rPr>
              <a:t>: Les persones que han obtingut el certificat poden demanar, una vegada matriculades en un centre, la *convalidació dels mòduls associats a les UC acreditades.</a:t>
            </a:r>
          </a:p>
          <a:p>
            <a:pPr marL="17100" indent="0" algn="just">
              <a:lnSpc>
                <a:spcPct val="150000"/>
              </a:lnSpc>
              <a:buClr>
                <a:srgbClr val="C1002B"/>
              </a:buClr>
              <a:buNone/>
              <a:defRPr/>
            </a:pPr>
            <a:endParaRPr lang="ca-ES" sz="1200" kern="0" dirty="0">
              <a:solidFill>
                <a:srgbClr val="000000">
                  <a:lumMod val="50000"/>
                  <a:lumOff val="50000"/>
                </a:srgbClr>
              </a:solidFill>
              <a:latin typeface="Rotis Sans Serif Std" pitchFamily="34" charset="0"/>
            </a:endParaRPr>
          </a:p>
          <a:p>
            <a:pPr marL="360000" algn="just">
              <a:lnSpc>
                <a:spcPct val="150000"/>
              </a:lnSpc>
              <a:buClr>
                <a:srgbClr val="C1002B"/>
              </a:buClr>
              <a:buFont typeface="Wingdings" charset="2"/>
              <a:buChar char="§"/>
              <a:defRPr/>
            </a:pPr>
            <a:r>
              <a:rPr lang="ca-ES" sz="1200" b="1" kern="0" dirty="0">
                <a:solidFill>
                  <a:srgbClr val="000000">
                    <a:lumMod val="50000"/>
                    <a:lumOff val="50000"/>
                  </a:srgbClr>
                </a:solidFill>
                <a:latin typeface="Rotis Sans Serif Std" pitchFamily="34" charset="0"/>
              </a:rPr>
              <a:t>Obtenció d'un certificat de professionalitat</a:t>
            </a:r>
            <a:r>
              <a:rPr lang="ca-ES" sz="1200" kern="0" dirty="0">
                <a:solidFill>
                  <a:srgbClr val="000000">
                    <a:lumMod val="50000"/>
                    <a:lumOff val="50000"/>
                  </a:srgbClr>
                </a:solidFill>
                <a:latin typeface="Rotis Sans Serif Std" pitchFamily="34" charset="0"/>
              </a:rPr>
              <a:t>: Les persones que han participat en una convocatòria d'avaluació i acreditació de competències professionals poden demanar *l'exempció dels mòduls formatius associats a les unitats de competència acreditades</a:t>
            </a:r>
          </a:p>
          <a:p>
            <a:pPr marL="360000" algn="just">
              <a:lnSpc>
                <a:spcPct val="150000"/>
              </a:lnSpc>
              <a:buClr>
                <a:srgbClr val="C1002B"/>
              </a:buClr>
              <a:buFont typeface="Wingdings" charset="2"/>
              <a:buChar char="§"/>
              <a:defRPr/>
            </a:pPr>
            <a:endParaRPr lang="es-ES_tradnl" sz="1600" kern="0" dirty="0">
              <a:solidFill>
                <a:srgbClr val="000000">
                  <a:lumMod val="50000"/>
                  <a:lumOff val="50000"/>
                </a:srgbClr>
              </a:solidFill>
              <a:latin typeface="Rotis Sans Serif Std" pitchFamily="34" charset="0"/>
            </a:endParaRPr>
          </a:p>
        </p:txBody>
      </p:sp>
      <p:pic>
        <p:nvPicPr>
          <p:cNvPr id="3" name="Imagen 2"/>
          <p:cNvPicPr>
            <a:picLocks noChangeAspect="1"/>
          </p:cNvPicPr>
          <p:nvPr/>
        </p:nvPicPr>
        <p:blipFill>
          <a:blip r:embed="rId2"/>
          <a:stretch>
            <a:fillRect/>
          </a:stretch>
        </p:blipFill>
        <p:spPr>
          <a:xfrm>
            <a:off x="7006833" y="-1"/>
            <a:ext cx="2182557" cy="1097375"/>
          </a:xfrm>
          <a:prstGeom prst="rect">
            <a:avLst/>
          </a:prstGeom>
        </p:spPr>
      </p:pic>
      <p:pic>
        <p:nvPicPr>
          <p:cNvPr id="5" name="Imagen 4"/>
          <p:cNvPicPr>
            <a:picLocks noChangeAspect="1"/>
          </p:cNvPicPr>
          <p:nvPr/>
        </p:nvPicPr>
        <p:blipFill>
          <a:blip r:embed="rId3"/>
          <a:stretch>
            <a:fillRect/>
          </a:stretch>
        </p:blipFill>
        <p:spPr>
          <a:xfrm>
            <a:off x="5796136" y="6069182"/>
            <a:ext cx="3316511" cy="768163"/>
          </a:xfrm>
          <a:prstGeom prst="rect">
            <a:avLst/>
          </a:prstGeom>
        </p:spPr>
      </p:pic>
      <p:sp>
        <p:nvSpPr>
          <p:cNvPr id="6" name="CuadroTexto 5"/>
          <p:cNvSpPr txBox="1"/>
          <p:nvPr/>
        </p:nvSpPr>
        <p:spPr>
          <a:xfrm>
            <a:off x="683568" y="5661248"/>
            <a:ext cx="7920880" cy="246221"/>
          </a:xfrm>
          <a:prstGeom prst="rect">
            <a:avLst/>
          </a:prstGeom>
          <a:noFill/>
        </p:spPr>
        <p:txBody>
          <a:bodyPr wrap="square" rtlCol="0">
            <a:spAutoFit/>
          </a:bodyPr>
          <a:lstStyle/>
          <a:p>
            <a:pPr algn="ctr"/>
            <a:r>
              <a:rPr lang="ca-ES" sz="1000" dirty="0">
                <a:solidFill>
                  <a:schemeClr val="tx1">
                    <a:lumMod val="50000"/>
                    <a:lumOff val="50000"/>
                  </a:schemeClr>
                </a:solidFill>
              </a:rPr>
              <a:t>*Les convalidacions i les exempcions es poden consultar més profundament en aquest </a:t>
            </a:r>
            <a:r>
              <a:rPr lang="ca-ES" sz="1000" dirty="0">
                <a:solidFill>
                  <a:schemeClr val="tx1">
                    <a:lumMod val="50000"/>
                    <a:lumOff val="50000"/>
                  </a:schemeClr>
                </a:solidFill>
                <a:hlinkClick r:id="rId4"/>
              </a:rPr>
              <a:t>http://acreditat.gencat.cat/ca/convalidacio-exempcio-moduls/</a:t>
            </a:r>
            <a:r>
              <a:rPr lang="ca-ES" sz="1000" dirty="0">
                <a:solidFill>
                  <a:schemeClr val="tx1">
                    <a:lumMod val="50000"/>
                    <a:lumOff val="50000"/>
                  </a:schemeClr>
                </a:solidFill>
              </a:rPr>
              <a:t> </a:t>
            </a:r>
          </a:p>
        </p:txBody>
      </p:sp>
    </p:spTree>
    <p:extLst>
      <p:ext uri="{BB962C8B-B14F-4D97-AF65-F5344CB8AC3E}">
        <p14:creationId xmlns:p14="http://schemas.microsoft.com/office/powerpoint/2010/main" val="12634197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p:cNvSpPr/>
          <p:nvPr/>
        </p:nvSpPr>
        <p:spPr>
          <a:xfrm>
            <a:off x="0" y="6013658"/>
            <a:ext cx="9189390" cy="86503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 name="1 Título"/>
          <p:cNvSpPr>
            <a:spLocks noGrp="1"/>
          </p:cNvSpPr>
          <p:nvPr>
            <p:ph type="ctrTitle"/>
          </p:nvPr>
        </p:nvSpPr>
        <p:spPr>
          <a:xfrm>
            <a:off x="683568" y="476672"/>
            <a:ext cx="6408712" cy="936104"/>
          </a:xfrm>
        </p:spPr>
        <p:txBody>
          <a:bodyPr>
            <a:normAutofit/>
          </a:bodyPr>
          <a:lstStyle/>
          <a:p>
            <a:pPr algn="l"/>
            <a:r>
              <a:rPr lang="ca-ES" sz="2400" b="1" dirty="0">
                <a:solidFill>
                  <a:srgbClr val="C00000"/>
                </a:solidFill>
                <a:latin typeface="Rotis Sans Serif Std" pitchFamily="34" charset="0"/>
              </a:rPr>
              <a:t>Processos d’Acreditació de Competències Professionals</a:t>
            </a:r>
          </a:p>
        </p:txBody>
      </p:sp>
      <p:sp>
        <p:nvSpPr>
          <p:cNvPr id="4" name="3 Rectángulo"/>
          <p:cNvSpPr/>
          <p:nvPr/>
        </p:nvSpPr>
        <p:spPr>
          <a:xfrm>
            <a:off x="148920" y="-1"/>
            <a:ext cx="360040" cy="105273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Título 1"/>
          <p:cNvSpPr txBox="1">
            <a:spLocks/>
          </p:cNvSpPr>
          <p:nvPr/>
        </p:nvSpPr>
        <p:spPr bwMode="auto">
          <a:xfrm>
            <a:off x="508960" y="1311353"/>
            <a:ext cx="77724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lvl1pPr marL="0" algn="l" rtl="0" fontAlgn="base">
              <a:spcBef>
                <a:spcPct val="0"/>
              </a:spcBef>
              <a:spcAft>
                <a:spcPct val="0"/>
              </a:spcAft>
              <a:defRPr sz="1800">
                <a:solidFill>
                  <a:srgbClr val="C1002B"/>
                </a:solidFill>
                <a:latin typeface="+mj-lt"/>
                <a:ea typeface="+mj-ea"/>
                <a:cs typeface="+mj-cs"/>
              </a:defRPr>
            </a:lvl1pPr>
            <a:lvl2pPr algn="l" rtl="0" fontAlgn="base">
              <a:spcBef>
                <a:spcPct val="0"/>
              </a:spcBef>
              <a:spcAft>
                <a:spcPct val="0"/>
              </a:spcAft>
              <a:defRPr sz="2400">
                <a:solidFill>
                  <a:schemeClr val="bg2"/>
                </a:solidFill>
                <a:latin typeface="Arial" charset="0"/>
                <a:ea typeface="Osaka" charset="0"/>
                <a:cs typeface="Osaka" charset="0"/>
              </a:defRPr>
            </a:lvl2pPr>
            <a:lvl3pPr algn="l" rtl="0" fontAlgn="base">
              <a:spcBef>
                <a:spcPct val="0"/>
              </a:spcBef>
              <a:spcAft>
                <a:spcPct val="0"/>
              </a:spcAft>
              <a:defRPr sz="2400">
                <a:solidFill>
                  <a:schemeClr val="bg2"/>
                </a:solidFill>
                <a:latin typeface="Arial" charset="0"/>
                <a:ea typeface="Osaka" charset="0"/>
                <a:cs typeface="Osaka" charset="0"/>
              </a:defRPr>
            </a:lvl3pPr>
            <a:lvl4pPr algn="l" rtl="0" fontAlgn="base">
              <a:spcBef>
                <a:spcPct val="0"/>
              </a:spcBef>
              <a:spcAft>
                <a:spcPct val="0"/>
              </a:spcAft>
              <a:defRPr sz="2400">
                <a:solidFill>
                  <a:schemeClr val="bg2"/>
                </a:solidFill>
                <a:latin typeface="Arial" charset="0"/>
                <a:ea typeface="Osaka" charset="0"/>
                <a:cs typeface="Osaka" charset="0"/>
              </a:defRPr>
            </a:lvl4pPr>
            <a:lvl5pPr algn="l" rtl="0" fontAlgn="base">
              <a:spcBef>
                <a:spcPct val="0"/>
              </a:spcBef>
              <a:spcAft>
                <a:spcPct val="0"/>
              </a:spcAft>
              <a:defRPr sz="2400">
                <a:solidFill>
                  <a:schemeClr val="bg2"/>
                </a:solidFill>
                <a:latin typeface="Arial" charset="0"/>
                <a:ea typeface="Osaka" charset="0"/>
                <a:cs typeface="Osaka" charset="0"/>
              </a:defRPr>
            </a:lvl5pPr>
            <a:lvl6pPr marL="457200" algn="l" rtl="0" fontAlgn="base">
              <a:spcBef>
                <a:spcPct val="0"/>
              </a:spcBef>
              <a:spcAft>
                <a:spcPct val="0"/>
              </a:spcAft>
              <a:defRPr sz="2400">
                <a:solidFill>
                  <a:schemeClr val="bg2"/>
                </a:solidFill>
                <a:latin typeface="Arial" charset="0"/>
                <a:ea typeface="Osaka" charset="0"/>
                <a:cs typeface="Osaka" charset="0"/>
              </a:defRPr>
            </a:lvl6pPr>
            <a:lvl7pPr marL="914400" algn="l" rtl="0" fontAlgn="base">
              <a:spcBef>
                <a:spcPct val="0"/>
              </a:spcBef>
              <a:spcAft>
                <a:spcPct val="0"/>
              </a:spcAft>
              <a:defRPr sz="2400">
                <a:solidFill>
                  <a:schemeClr val="bg2"/>
                </a:solidFill>
                <a:latin typeface="Arial" charset="0"/>
                <a:ea typeface="Osaka" charset="0"/>
                <a:cs typeface="Osaka" charset="0"/>
              </a:defRPr>
            </a:lvl7pPr>
            <a:lvl8pPr marL="1371600" algn="l" rtl="0" fontAlgn="base">
              <a:spcBef>
                <a:spcPct val="0"/>
              </a:spcBef>
              <a:spcAft>
                <a:spcPct val="0"/>
              </a:spcAft>
              <a:defRPr sz="2400">
                <a:solidFill>
                  <a:schemeClr val="bg2"/>
                </a:solidFill>
                <a:latin typeface="Arial" charset="0"/>
                <a:ea typeface="Osaka" charset="0"/>
                <a:cs typeface="Osaka" charset="0"/>
              </a:defRPr>
            </a:lvl8pPr>
            <a:lvl9pPr marL="1828800" algn="l" rtl="0" fontAlgn="base">
              <a:spcBef>
                <a:spcPct val="0"/>
              </a:spcBef>
              <a:spcAft>
                <a:spcPct val="0"/>
              </a:spcAft>
              <a:defRPr sz="2400">
                <a:solidFill>
                  <a:schemeClr val="bg2"/>
                </a:solidFill>
                <a:latin typeface="Arial" charset="0"/>
                <a:ea typeface="Osaka" charset="0"/>
                <a:cs typeface="Osaka" charset="0"/>
              </a:defRPr>
            </a:lvl9pPr>
          </a:lstStyle>
          <a:p>
            <a:pPr>
              <a:defRPr/>
            </a:pPr>
            <a:r>
              <a:rPr lang="ca-ES" b="1" kern="0" dirty="0">
                <a:latin typeface="Rotis Sans Serif Std" pitchFamily="34" charset="0"/>
              </a:rPr>
              <a:t>Procés d’acreditació de competències professionals – Glossari i contactes</a:t>
            </a:r>
            <a:endParaRPr lang="es-ES_tradnl" b="1" kern="0" dirty="0">
              <a:latin typeface="Rotis Sans Serif Std" pitchFamily="34" charset="0"/>
            </a:endParaRPr>
          </a:p>
        </p:txBody>
      </p:sp>
      <p:sp>
        <p:nvSpPr>
          <p:cNvPr id="8" name="7 Rectángulo"/>
          <p:cNvSpPr/>
          <p:nvPr/>
        </p:nvSpPr>
        <p:spPr>
          <a:xfrm>
            <a:off x="120302" y="6597352"/>
            <a:ext cx="1496628" cy="276999"/>
          </a:xfrm>
          <a:prstGeom prst="rect">
            <a:avLst/>
          </a:prstGeom>
        </p:spPr>
        <p:txBody>
          <a:bodyPr wrap="none">
            <a:spAutoFit/>
          </a:bodyPr>
          <a:lstStyle/>
          <a:p>
            <a:r>
              <a:rPr lang="ca-ES" sz="1200" i="1" dirty="0">
                <a:latin typeface="Rotis Sans Serif Std" pitchFamily="34" charset="0"/>
              </a:rPr>
              <a:t>29 de setembre 2021</a:t>
            </a:r>
            <a:endParaRPr lang="ca-ES" sz="1200" dirty="0"/>
          </a:p>
        </p:txBody>
      </p:sp>
      <p:sp>
        <p:nvSpPr>
          <p:cNvPr id="9" name="Marcador de contenido 2"/>
          <p:cNvSpPr txBox="1">
            <a:spLocks/>
          </p:cNvSpPr>
          <p:nvPr/>
        </p:nvSpPr>
        <p:spPr bwMode="auto">
          <a:xfrm>
            <a:off x="388549" y="2013208"/>
            <a:ext cx="8071884" cy="43027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spAutoFit/>
          </a:bodyPr>
          <a:lstStyle>
            <a:lvl1pPr marL="0" indent="-342900" algn="l" rtl="0" fontAlgn="base">
              <a:spcBef>
                <a:spcPct val="20000"/>
              </a:spcBef>
              <a:spcAft>
                <a:spcPct val="0"/>
              </a:spcAft>
              <a:buChar char="•"/>
              <a:defRPr sz="1400">
                <a:solidFill>
                  <a:schemeClr val="tx1">
                    <a:lumMod val="50000"/>
                    <a:lumOff val="50000"/>
                  </a:schemeClr>
                </a:solidFill>
                <a:latin typeface="+mn-lt"/>
                <a:ea typeface="+mn-ea"/>
                <a:cs typeface="+mn-cs"/>
              </a:defRPr>
            </a:lvl1pPr>
            <a:lvl2pPr marL="0" indent="-285750" algn="l" rtl="0" fontAlgn="base">
              <a:spcBef>
                <a:spcPct val="20000"/>
              </a:spcBef>
              <a:spcAft>
                <a:spcPct val="0"/>
              </a:spcAft>
              <a:buChar char="–"/>
              <a:defRPr sz="1400">
                <a:solidFill>
                  <a:schemeClr val="tx1">
                    <a:lumMod val="50000"/>
                    <a:lumOff val="50000"/>
                  </a:schemeClr>
                </a:solidFill>
                <a:latin typeface="+mn-lt"/>
                <a:ea typeface="+mn-ea"/>
                <a:cs typeface="+mn-cs"/>
              </a:defRPr>
            </a:lvl2pPr>
            <a:lvl3pPr marL="0" indent="-228600" algn="l" rtl="0" fontAlgn="base">
              <a:spcBef>
                <a:spcPct val="20000"/>
              </a:spcBef>
              <a:spcAft>
                <a:spcPct val="0"/>
              </a:spcAft>
              <a:buChar char="•"/>
              <a:defRPr sz="1400">
                <a:solidFill>
                  <a:schemeClr val="tx1">
                    <a:lumMod val="50000"/>
                    <a:lumOff val="50000"/>
                  </a:schemeClr>
                </a:solidFill>
                <a:latin typeface="+mn-lt"/>
                <a:ea typeface="+mn-ea"/>
                <a:cs typeface="+mn-cs"/>
              </a:defRPr>
            </a:lvl3pPr>
            <a:lvl4pPr marL="0" indent="-228600" algn="l" rtl="0" fontAlgn="base">
              <a:spcBef>
                <a:spcPct val="20000"/>
              </a:spcBef>
              <a:spcAft>
                <a:spcPct val="0"/>
              </a:spcAft>
              <a:buChar char="–"/>
              <a:defRPr sz="1400">
                <a:solidFill>
                  <a:schemeClr val="tx1">
                    <a:lumMod val="50000"/>
                    <a:lumOff val="50000"/>
                  </a:schemeClr>
                </a:solidFill>
                <a:latin typeface="+mn-lt"/>
                <a:ea typeface="+mn-ea"/>
                <a:cs typeface="+mn-cs"/>
              </a:defRPr>
            </a:lvl4pPr>
            <a:lvl5pPr marL="0" indent="-228600" algn="l" rtl="0" fontAlgn="base">
              <a:spcBef>
                <a:spcPct val="20000"/>
              </a:spcBef>
              <a:spcAft>
                <a:spcPct val="0"/>
              </a:spcAft>
              <a:buChar char="»"/>
              <a:defRPr sz="1400">
                <a:solidFill>
                  <a:schemeClr val="tx1">
                    <a:lumMod val="50000"/>
                    <a:lumOff val="50000"/>
                  </a:schemeClr>
                </a:solidFill>
                <a:latin typeface="+mn-lt"/>
                <a:ea typeface="+mn-ea"/>
                <a:cs typeface="+mn-cs"/>
              </a:defRPr>
            </a:lvl5pPr>
            <a:lvl6pPr marL="2514600" indent="-228600" algn="l" rtl="0" fontAlgn="base">
              <a:spcBef>
                <a:spcPct val="20000"/>
              </a:spcBef>
              <a:spcAft>
                <a:spcPct val="0"/>
              </a:spcAft>
              <a:buChar char="»"/>
              <a:defRPr sz="1400">
                <a:solidFill>
                  <a:srgbClr val="A1A1A1"/>
                </a:solidFill>
                <a:latin typeface="+mn-lt"/>
                <a:ea typeface="+mn-ea"/>
                <a:cs typeface="+mn-cs"/>
              </a:defRPr>
            </a:lvl6pPr>
            <a:lvl7pPr marL="2971800" indent="-228600" algn="l" rtl="0" fontAlgn="base">
              <a:spcBef>
                <a:spcPct val="20000"/>
              </a:spcBef>
              <a:spcAft>
                <a:spcPct val="0"/>
              </a:spcAft>
              <a:buChar char="»"/>
              <a:defRPr sz="1400">
                <a:solidFill>
                  <a:srgbClr val="A1A1A1"/>
                </a:solidFill>
                <a:latin typeface="+mn-lt"/>
                <a:ea typeface="+mn-ea"/>
                <a:cs typeface="+mn-cs"/>
              </a:defRPr>
            </a:lvl7pPr>
            <a:lvl8pPr marL="3429000" indent="-228600" algn="l" rtl="0" fontAlgn="base">
              <a:spcBef>
                <a:spcPct val="20000"/>
              </a:spcBef>
              <a:spcAft>
                <a:spcPct val="0"/>
              </a:spcAft>
              <a:buChar char="»"/>
              <a:defRPr sz="1400">
                <a:solidFill>
                  <a:srgbClr val="A1A1A1"/>
                </a:solidFill>
                <a:latin typeface="+mn-lt"/>
                <a:ea typeface="+mn-ea"/>
                <a:cs typeface="+mn-cs"/>
              </a:defRPr>
            </a:lvl8pPr>
            <a:lvl9pPr marL="3886200" indent="-228600" algn="l" rtl="0" fontAlgn="base">
              <a:spcBef>
                <a:spcPct val="20000"/>
              </a:spcBef>
              <a:spcAft>
                <a:spcPct val="0"/>
              </a:spcAft>
              <a:buChar char="»"/>
              <a:defRPr sz="1400">
                <a:solidFill>
                  <a:srgbClr val="A1A1A1"/>
                </a:solidFill>
                <a:latin typeface="+mn-lt"/>
                <a:ea typeface="+mn-ea"/>
                <a:cs typeface="+mn-cs"/>
              </a:defRPr>
            </a:lvl9pPr>
          </a:lstStyle>
          <a:p>
            <a:pPr marL="360000" lvl="0" algn="just">
              <a:lnSpc>
                <a:spcPct val="150000"/>
              </a:lnSpc>
              <a:buClr>
                <a:srgbClr val="C1002B"/>
              </a:buClr>
              <a:buFont typeface="Wingdings" charset="2"/>
              <a:buChar char="§"/>
              <a:defRPr/>
            </a:pPr>
            <a:r>
              <a:rPr lang="ca-ES" sz="1100" kern="0" dirty="0">
                <a:solidFill>
                  <a:srgbClr val="000000">
                    <a:lumMod val="50000"/>
                    <a:lumOff val="50000"/>
                  </a:srgbClr>
                </a:solidFill>
                <a:latin typeface="Rotis Sans Serif Std" pitchFamily="34" charset="0"/>
              </a:rPr>
              <a:t>L‘Agencia Pública de Formació i Qualificacions Professionals de Catalunya és qui te la competència per definir i desenvolupar el procediment d’avaluació i acreditació de la competència professional i l’homologació i autorització dels centres i de les entitats i les persones que hi participen.</a:t>
            </a:r>
          </a:p>
          <a:p>
            <a:pPr marL="17100" lvl="0" indent="0" algn="just">
              <a:lnSpc>
                <a:spcPct val="150000"/>
              </a:lnSpc>
              <a:buClr>
                <a:srgbClr val="C1002B"/>
              </a:buClr>
              <a:buNone/>
              <a:defRPr/>
            </a:pPr>
            <a:endParaRPr lang="ca-ES" sz="1100" kern="0" dirty="0">
              <a:solidFill>
                <a:srgbClr val="000000">
                  <a:lumMod val="50000"/>
                  <a:lumOff val="50000"/>
                </a:srgbClr>
              </a:solidFill>
              <a:latin typeface="Rotis Sans Serif Std" pitchFamily="34" charset="0"/>
            </a:endParaRPr>
          </a:p>
          <a:p>
            <a:pPr marL="360000" lvl="0" algn="just">
              <a:lnSpc>
                <a:spcPct val="150000"/>
              </a:lnSpc>
              <a:buClr>
                <a:srgbClr val="C1002B"/>
              </a:buClr>
              <a:buFont typeface="Wingdings" charset="2"/>
              <a:buChar char="§"/>
              <a:defRPr/>
            </a:pPr>
            <a:r>
              <a:rPr lang="ca-ES" sz="1100" kern="0" dirty="0">
                <a:solidFill>
                  <a:srgbClr val="000000">
                    <a:lumMod val="50000"/>
                    <a:lumOff val="50000"/>
                  </a:srgbClr>
                </a:solidFill>
                <a:latin typeface="Rotis Sans Serif Std" pitchFamily="34" charset="0"/>
              </a:rPr>
              <a:t>Unitat de Competència (UC): és el conjunt de capacitats professionals expressades per mitjà d'un seguit de realitzacions amb valor i significat propis, i que es configura com la part més petita de Qualificació Professional que estableix un títol i que s'ha d'acreditar per a obtenir-lo. tenen com a referent el Catàleg de Qualificacions Professionals de Catalunya.</a:t>
            </a:r>
          </a:p>
          <a:p>
            <a:pPr marL="360000" lvl="0" algn="just">
              <a:lnSpc>
                <a:spcPct val="150000"/>
              </a:lnSpc>
              <a:buClr>
                <a:srgbClr val="C1002B"/>
              </a:buClr>
              <a:buFont typeface="Wingdings" charset="2"/>
              <a:buChar char="§"/>
              <a:defRPr/>
            </a:pPr>
            <a:r>
              <a:rPr lang="ca-ES" sz="1100" kern="0" dirty="0">
                <a:solidFill>
                  <a:srgbClr val="000000">
                    <a:lumMod val="50000"/>
                    <a:lumOff val="50000"/>
                  </a:srgbClr>
                </a:solidFill>
                <a:latin typeface="Rotis Sans Serif Std" pitchFamily="34" charset="0"/>
              </a:rPr>
              <a:t>Qualificació Professional (QP): El conjunt de competències professionals, amb significació per a l´ocupació, que poden ser adquirides mitjançant formació modular o un altre tipus de formació i a través de l´experiència laboral.</a:t>
            </a:r>
          </a:p>
          <a:p>
            <a:pPr marL="360000" lvl="0" algn="just">
              <a:lnSpc>
                <a:spcPct val="150000"/>
              </a:lnSpc>
              <a:buClr>
                <a:srgbClr val="C1002B"/>
              </a:buClr>
              <a:buFont typeface="Wingdings" charset="2"/>
              <a:buChar char="§"/>
              <a:defRPr/>
            </a:pPr>
            <a:r>
              <a:rPr lang="ca-ES" sz="1100" kern="0" dirty="0">
                <a:solidFill>
                  <a:srgbClr val="000000">
                    <a:lumMod val="50000"/>
                    <a:lumOff val="50000"/>
                  </a:srgbClr>
                </a:solidFill>
                <a:latin typeface="Rotis Sans Serif Std" pitchFamily="34" charset="0"/>
              </a:rPr>
              <a:t>Unitat Formativa (UF): És una agrupació de resultats d’aprenentatge i continguts d’un mòdul professional, relacionada generalment amb unes activitats de treball i alhora amb coherència didàctica per a l’aprenentatge. </a:t>
            </a:r>
          </a:p>
          <a:p>
            <a:pPr marL="360000" algn="just">
              <a:lnSpc>
                <a:spcPct val="150000"/>
              </a:lnSpc>
              <a:buClr>
                <a:srgbClr val="C1002B"/>
              </a:buClr>
              <a:buFont typeface="Wingdings" charset="2"/>
              <a:buChar char="§"/>
              <a:defRPr/>
            </a:pPr>
            <a:r>
              <a:rPr lang="ca-ES" sz="1100" kern="0" dirty="0">
                <a:solidFill>
                  <a:srgbClr val="000000">
                    <a:lumMod val="50000"/>
                    <a:lumOff val="50000"/>
                  </a:srgbClr>
                </a:solidFill>
                <a:latin typeface="Rotis Sans Serif Std" pitchFamily="34" charset="0"/>
              </a:rPr>
              <a:t>Mòdul formatiu: Agrupació d’unitats formatives. </a:t>
            </a:r>
          </a:p>
          <a:p>
            <a:pPr marL="17100" indent="0" algn="just">
              <a:lnSpc>
                <a:spcPct val="150000"/>
              </a:lnSpc>
              <a:buClr>
                <a:srgbClr val="C1002B"/>
              </a:buClr>
              <a:buNone/>
              <a:defRPr/>
            </a:pPr>
            <a:endParaRPr lang="ca-ES" sz="1100" kern="0" dirty="0">
              <a:solidFill>
                <a:srgbClr val="000000">
                  <a:lumMod val="50000"/>
                  <a:lumOff val="50000"/>
                </a:srgbClr>
              </a:solidFill>
              <a:latin typeface="Rotis Sans Serif Std" pitchFamily="34" charset="0"/>
            </a:endParaRPr>
          </a:p>
          <a:p>
            <a:pPr marL="360000" lvl="0" algn="just">
              <a:lnSpc>
                <a:spcPct val="150000"/>
              </a:lnSpc>
              <a:buClr>
                <a:srgbClr val="C1002B"/>
              </a:buClr>
              <a:buFont typeface="Wingdings" charset="2"/>
              <a:buChar char="§"/>
              <a:defRPr/>
            </a:pPr>
            <a:r>
              <a:rPr lang="ca-ES" sz="1100" kern="0" dirty="0">
                <a:solidFill>
                  <a:srgbClr val="000000">
                    <a:lumMod val="50000"/>
                    <a:lumOff val="50000"/>
                  </a:srgbClr>
                </a:solidFill>
                <a:latin typeface="Rotis Sans Serif Std" pitchFamily="34" charset="0"/>
              </a:rPr>
              <a:t>Correu d’informació: </a:t>
            </a:r>
            <a:r>
              <a:rPr lang="ca-ES" sz="1100" kern="0" dirty="0">
                <a:solidFill>
                  <a:srgbClr val="000000">
                    <a:lumMod val="50000"/>
                    <a:lumOff val="50000"/>
                  </a:srgbClr>
                </a:solidFill>
                <a:latin typeface="Rotis Sans Serif Std" pitchFamily="34" charset="0"/>
                <a:hlinkClick r:id="rId2"/>
              </a:rPr>
              <a:t>acreditacio.fpcat@gencat.cat</a:t>
            </a:r>
            <a:r>
              <a:rPr lang="ca-ES" sz="1100" kern="0" dirty="0">
                <a:solidFill>
                  <a:srgbClr val="000000">
                    <a:lumMod val="50000"/>
                    <a:lumOff val="50000"/>
                  </a:srgbClr>
                </a:solidFill>
                <a:latin typeface="Rotis Sans Serif Std" pitchFamily="34" charset="0"/>
              </a:rPr>
              <a:t> </a:t>
            </a:r>
          </a:p>
          <a:p>
            <a:pPr marL="360000" lvl="0" algn="just">
              <a:lnSpc>
                <a:spcPct val="150000"/>
              </a:lnSpc>
              <a:buClr>
                <a:srgbClr val="C1002B"/>
              </a:buClr>
              <a:buFont typeface="Wingdings" charset="2"/>
              <a:buChar char="§"/>
              <a:defRPr/>
            </a:pPr>
            <a:endParaRPr lang="es-ES_tradnl" sz="1600" kern="0" dirty="0">
              <a:solidFill>
                <a:srgbClr val="000000">
                  <a:lumMod val="50000"/>
                  <a:lumOff val="50000"/>
                </a:srgbClr>
              </a:solidFill>
              <a:latin typeface="Rotis Sans Serif Std" pitchFamily="34" charset="0"/>
            </a:endParaRPr>
          </a:p>
        </p:txBody>
      </p:sp>
      <p:pic>
        <p:nvPicPr>
          <p:cNvPr id="3" name="Imagen 2"/>
          <p:cNvPicPr>
            <a:picLocks noChangeAspect="1"/>
          </p:cNvPicPr>
          <p:nvPr/>
        </p:nvPicPr>
        <p:blipFill>
          <a:blip r:embed="rId3"/>
          <a:stretch>
            <a:fillRect/>
          </a:stretch>
        </p:blipFill>
        <p:spPr>
          <a:xfrm>
            <a:off x="7006833" y="-1"/>
            <a:ext cx="2182557" cy="1097375"/>
          </a:xfrm>
          <a:prstGeom prst="rect">
            <a:avLst/>
          </a:prstGeom>
        </p:spPr>
      </p:pic>
      <p:pic>
        <p:nvPicPr>
          <p:cNvPr id="5" name="Imagen 4"/>
          <p:cNvPicPr>
            <a:picLocks noChangeAspect="1"/>
          </p:cNvPicPr>
          <p:nvPr/>
        </p:nvPicPr>
        <p:blipFill>
          <a:blip r:embed="rId4"/>
          <a:stretch>
            <a:fillRect/>
          </a:stretch>
        </p:blipFill>
        <p:spPr>
          <a:xfrm>
            <a:off x="5796136" y="6069182"/>
            <a:ext cx="3316511" cy="768163"/>
          </a:xfrm>
          <a:prstGeom prst="rect">
            <a:avLst/>
          </a:prstGeom>
        </p:spPr>
      </p:pic>
    </p:spTree>
    <p:extLst>
      <p:ext uri="{BB962C8B-B14F-4D97-AF65-F5344CB8AC3E}">
        <p14:creationId xmlns:p14="http://schemas.microsoft.com/office/powerpoint/2010/main" val="14457903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ítulo 1"/>
          <p:cNvSpPr txBox="1">
            <a:spLocks/>
          </p:cNvSpPr>
          <p:nvPr/>
        </p:nvSpPr>
        <p:spPr bwMode="auto">
          <a:xfrm>
            <a:off x="3383868" y="3109855"/>
            <a:ext cx="230425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lvl1pPr marL="0" algn="l" rtl="0" fontAlgn="base">
              <a:spcBef>
                <a:spcPct val="0"/>
              </a:spcBef>
              <a:spcAft>
                <a:spcPct val="0"/>
              </a:spcAft>
              <a:defRPr sz="1800">
                <a:solidFill>
                  <a:srgbClr val="C1002B"/>
                </a:solidFill>
                <a:latin typeface="+mj-lt"/>
                <a:ea typeface="+mj-ea"/>
                <a:cs typeface="+mj-cs"/>
              </a:defRPr>
            </a:lvl1pPr>
            <a:lvl2pPr algn="l" rtl="0" fontAlgn="base">
              <a:spcBef>
                <a:spcPct val="0"/>
              </a:spcBef>
              <a:spcAft>
                <a:spcPct val="0"/>
              </a:spcAft>
              <a:defRPr sz="2400">
                <a:solidFill>
                  <a:schemeClr val="bg2"/>
                </a:solidFill>
                <a:latin typeface="Arial" charset="0"/>
                <a:ea typeface="Osaka" charset="0"/>
                <a:cs typeface="Osaka" charset="0"/>
              </a:defRPr>
            </a:lvl2pPr>
            <a:lvl3pPr algn="l" rtl="0" fontAlgn="base">
              <a:spcBef>
                <a:spcPct val="0"/>
              </a:spcBef>
              <a:spcAft>
                <a:spcPct val="0"/>
              </a:spcAft>
              <a:defRPr sz="2400">
                <a:solidFill>
                  <a:schemeClr val="bg2"/>
                </a:solidFill>
                <a:latin typeface="Arial" charset="0"/>
                <a:ea typeface="Osaka" charset="0"/>
                <a:cs typeface="Osaka" charset="0"/>
              </a:defRPr>
            </a:lvl3pPr>
            <a:lvl4pPr algn="l" rtl="0" fontAlgn="base">
              <a:spcBef>
                <a:spcPct val="0"/>
              </a:spcBef>
              <a:spcAft>
                <a:spcPct val="0"/>
              </a:spcAft>
              <a:defRPr sz="2400">
                <a:solidFill>
                  <a:schemeClr val="bg2"/>
                </a:solidFill>
                <a:latin typeface="Arial" charset="0"/>
                <a:ea typeface="Osaka" charset="0"/>
                <a:cs typeface="Osaka" charset="0"/>
              </a:defRPr>
            </a:lvl4pPr>
            <a:lvl5pPr algn="l" rtl="0" fontAlgn="base">
              <a:spcBef>
                <a:spcPct val="0"/>
              </a:spcBef>
              <a:spcAft>
                <a:spcPct val="0"/>
              </a:spcAft>
              <a:defRPr sz="2400">
                <a:solidFill>
                  <a:schemeClr val="bg2"/>
                </a:solidFill>
                <a:latin typeface="Arial" charset="0"/>
                <a:ea typeface="Osaka" charset="0"/>
                <a:cs typeface="Osaka" charset="0"/>
              </a:defRPr>
            </a:lvl5pPr>
            <a:lvl6pPr marL="457200" algn="l" rtl="0" fontAlgn="base">
              <a:spcBef>
                <a:spcPct val="0"/>
              </a:spcBef>
              <a:spcAft>
                <a:spcPct val="0"/>
              </a:spcAft>
              <a:defRPr sz="2400">
                <a:solidFill>
                  <a:schemeClr val="bg2"/>
                </a:solidFill>
                <a:latin typeface="Arial" charset="0"/>
                <a:ea typeface="Osaka" charset="0"/>
                <a:cs typeface="Osaka" charset="0"/>
              </a:defRPr>
            </a:lvl6pPr>
            <a:lvl7pPr marL="914400" algn="l" rtl="0" fontAlgn="base">
              <a:spcBef>
                <a:spcPct val="0"/>
              </a:spcBef>
              <a:spcAft>
                <a:spcPct val="0"/>
              </a:spcAft>
              <a:defRPr sz="2400">
                <a:solidFill>
                  <a:schemeClr val="bg2"/>
                </a:solidFill>
                <a:latin typeface="Arial" charset="0"/>
                <a:ea typeface="Osaka" charset="0"/>
                <a:cs typeface="Osaka" charset="0"/>
              </a:defRPr>
            </a:lvl7pPr>
            <a:lvl8pPr marL="1371600" algn="l" rtl="0" fontAlgn="base">
              <a:spcBef>
                <a:spcPct val="0"/>
              </a:spcBef>
              <a:spcAft>
                <a:spcPct val="0"/>
              </a:spcAft>
              <a:defRPr sz="2400">
                <a:solidFill>
                  <a:schemeClr val="bg2"/>
                </a:solidFill>
                <a:latin typeface="Arial" charset="0"/>
                <a:ea typeface="Osaka" charset="0"/>
                <a:cs typeface="Osaka" charset="0"/>
              </a:defRPr>
            </a:lvl8pPr>
            <a:lvl9pPr marL="1828800" algn="l" rtl="0" fontAlgn="base">
              <a:spcBef>
                <a:spcPct val="0"/>
              </a:spcBef>
              <a:spcAft>
                <a:spcPct val="0"/>
              </a:spcAft>
              <a:defRPr sz="2400">
                <a:solidFill>
                  <a:schemeClr val="bg2"/>
                </a:solidFill>
                <a:latin typeface="Arial" charset="0"/>
                <a:ea typeface="Osaka" charset="0"/>
                <a:cs typeface="Osaka"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s-ES_tradnl" b="1" kern="0" dirty="0">
                <a:solidFill>
                  <a:schemeClr val="bg1"/>
                </a:solidFill>
                <a:latin typeface="Rotis Sans Serif Std" pitchFamily="34" charset="0"/>
              </a:rPr>
              <a:t>Eslogan del proyecto</a:t>
            </a:r>
            <a:endParaRPr kumimoji="0" lang="es-ES_tradnl" sz="1800" b="1" i="0" u="none" strike="noStrike" kern="0" cap="none" spc="0" normalizeH="0" baseline="0" noProof="0" dirty="0">
              <a:ln>
                <a:noFill/>
              </a:ln>
              <a:solidFill>
                <a:schemeClr val="bg1"/>
              </a:solidFill>
              <a:effectLst/>
              <a:uLnTx/>
              <a:uFillTx/>
              <a:latin typeface="Rotis Sans Serif Std" pitchFamily="34" charset="0"/>
            </a:endParaRPr>
          </a:p>
        </p:txBody>
      </p:sp>
      <p:pic>
        <p:nvPicPr>
          <p:cNvPr id="13" name="12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24884" y="5589240"/>
            <a:ext cx="1704190" cy="1022514"/>
          </a:xfrm>
          <a:prstGeom prst="rect">
            <a:avLst/>
          </a:prstGeom>
        </p:spPr>
      </p:pic>
      <p:sp>
        <p:nvSpPr>
          <p:cNvPr id="9" name="Text Box 6"/>
          <p:cNvSpPr txBox="1">
            <a:spLocks noChangeArrowheads="1"/>
          </p:cNvSpPr>
          <p:nvPr/>
        </p:nvSpPr>
        <p:spPr bwMode="auto">
          <a:xfrm>
            <a:off x="3024921" y="3148536"/>
            <a:ext cx="5638800" cy="8925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r"/>
            <a:r>
              <a:rPr lang="es-ES" sz="1300" b="1" noProof="1">
                <a:solidFill>
                  <a:schemeClr val="bg1">
                    <a:lumMod val="75000"/>
                  </a:schemeClr>
                </a:solidFill>
                <a:latin typeface="Rotis Sans Serif Std" pitchFamily="34" charset="0"/>
              </a:rPr>
              <a:t>Departament de Coneixement i FP</a:t>
            </a:r>
          </a:p>
          <a:p>
            <a:pPr algn="r"/>
            <a:r>
              <a:rPr sz="1300" b="1" noProof="1">
                <a:solidFill>
                  <a:schemeClr val="bg1">
                    <a:lumMod val="75000"/>
                  </a:schemeClr>
                </a:solidFill>
                <a:latin typeface="Rotis Sans Serif Std" pitchFamily="34" charset="0"/>
              </a:rPr>
              <a:t>Via Laietana, 32</a:t>
            </a:r>
            <a:r>
              <a:rPr lang="es-ES_tradnl" sz="1300" b="1" noProof="1">
                <a:solidFill>
                  <a:schemeClr val="bg1">
                    <a:lumMod val="75000"/>
                  </a:schemeClr>
                </a:solidFill>
                <a:latin typeface="Rotis Sans Serif Std" pitchFamily="34" charset="0"/>
              </a:rPr>
              <a:t> · </a:t>
            </a:r>
            <a:r>
              <a:rPr sz="1300" b="1" noProof="1">
                <a:solidFill>
                  <a:schemeClr val="bg1">
                    <a:lumMod val="75000"/>
                  </a:schemeClr>
                </a:solidFill>
                <a:latin typeface="Rotis Sans Serif Std" pitchFamily="34" charset="0"/>
              </a:rPr>
              <a:t>08003 Barcelona</a:t>
            </a:r>
          </a:p>
          <a:p>
            <a:pPr algn="r"/>
            <a:r>
              <a:rPr sz="1300" b="1" noProof="1">
                <a:solidFill>
                  <a:schemeClr val="bg1">
                    <a:lumMod val="75000"/>
                  </a:schemeClr>
                </a:solidFill>
                <a:latin typeface="Rotis Sans Serif Std" pitchFamily="34" charset="0"/>
              </a:rPr>
              <a:t>T. 934 841 2</a:t>
            </a:r>
            <a:r>
              <a:rPr lang="es-ES" sz="1300" b="1" noProof="1">
                <a:solidFill>
                  <a:schemeClr val="bg1">
                    <a:lumMod val="75000"/>
                  </a:schemeClr>
                </a:solidFill>
                <a:latin typeface="Rotis Sans Serif Std" pitchFamily="34" charset="0"/>
              </a:rPr>
              <a:t>15</a:t>
            </a:r>
            <a:r>
              <a:rPr lang="es-ES_tradnl" sz="1300" b="1" noProof="1">
                <a:solidFill>
                  <a:schemeClr val="bg1">
                    <a:lumMod val="75000"/>
                  </a:schemeClr>
                </a:solidFill>
                <a:latin typeface="Rotis Sans Serif Std" pitchFamily="34" charset="0"/>
              </a:rPr>
              <a:t> </a:t>
            </a:r>
          </a:p>
          <a:p>
            <a:pPr algn="r"/>
            <a:r>
              <a:rPr lang="es-ES" sz="1300" b="1" noProof="1">
                <a:solidFill>
                  <a:schemeClr val="bg1">
                    <a:lumMod val="75000"/>
                  </a:schemeClr>
                </a:solidFill>
                <a:latin typeface="Rotis Sans Serif Std" pitchFamily="34" charset="0"/>
              </a:rPr>
              <a:t>imolina@foment.com </a:t>
            </a:r>
            <a:r>
              <a:rPr lang="es-ES_tradnl" sz="1300" b="1" noProof="1">
                <a:solidFill>
                  <a:schemeClr val="bg1">
                    <a:lumMod val="75000"/>
                  </a:schemeClr>
                </a:solidFill>
                <a:latin typeface="Rotis Sans Serif Std" pitchFamily="34" charset="0"/>
              </a:rPr>
              <a:t>· </a:t>
            </a:r>
            <a:r>
              <a:rPr sz="1300" b="1" noProof="1">
                <a:solidFill>
                  <a:schemeClr val="bg1">
                    <a:lumMod val="75000"/>
                  </a:schemeClr>
                </a:solidFill>
                <a:latin typeface="Rotis Sans Serif Std" pitchFamily="34" charset="0"/>
              </a:rPr>
              <a:t>www.foment.com</a:t>
            </a:r>
          </a:p>
        </p:txBody>
      </p:sp>
      <p:sp>
        <p:nvSpPr>
          <p:cNvPr id="19" name="18 Rectángulo"/>
          <p:cNvSpPr/>
          <p:nvPr/>
        </p:nvSpPr>
        <p:spPr>
          <a:xfrm>
            <a:off x="5015838" y="4346857"/>
            <a:ext cx="3600000" cy="10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0" name="19 Rectángulo"/>
          <p:cNvSpPr/>
          <p:nvPr/>
        </p:nvSpPr>
        <p:spPr>
          <a:xfrm>
            <a:off x="5004492" y="3018800"/>
            <a:ext cx="3600000" cy="10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2" name="Imagen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57426" y="929753"/>
            <a:ext cx="2347066" cy="1741372"/>
          </a:xfrm>
          <a:prstGeom prst="rect">
            <a:avLst/>
          </a:prstGeom>
        </p:spPr>
      </p:pic>
      <p:pic>
        <p:nvPicPr>
          <p:cNvPr id="3" name="Imagen 2"/>
          <p:cNvPicPr>
            <a:picLocks noChangeAspect="1"/>
          </p:cNvPicPr>
          <p:nvPr/>
        </p:nvPicPr>
        <p:blipFill>
          <a:blip r:embed="rId4"/>
          <a:stretch>
            <a:fillRect/>
          </a:stretch>
        </p:blipFill>
        <p:spPr>
          <a:xfrm>
            <a:off x="5436096" y="5589240"/>
            <a:ext cx="3316511" cy="768163"/>
          </a:xfrm>
          <a:prstGeom prst="rect">
            <a:avLst/>
          </a:prstGeom>
        </p:spPr>
      </p:pic>
    </p:spTree>
    <p:extLst>
      <p:ext uri="{BB962C8B-B14F-4D97-AF65-F5344CB8AC3E}">
        <p14:creationId xmlns:p14="http://schemas.microsoft.com/office/powerpoint/2010/main" val="98988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p:cNvSpPr/>
          <p:nvPr/>
        </p:nvSpPr>
        <p:spPr>
          <a:xfrm>
            <a:off x="0" y="6043168"/>
            <a:ext cx="9152878" cy="81483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2" name="1 Título"/>
          <p:cNvSpPr>
            <a:spLocks noGrp="1"/>
          </p:cNvSpPr>
          <p:nvPr>
            <p:ph type="ctrTitle"/>
          </p:nvPr>
        </p:nvSpPr>
        <p:spPr>
          <a:xfrm>
            <a:off x="757808" y="265103"/>
            <a:ext cx="7628384" cy="936104"/>
          </a:xfrm>
        </p:spPr>
        <p:txBody>
          <a:bodyPr>
            <a:normAutofit/>
          </a:bodyPr>
          <a:lstStyle/>
          <a:p>
            <a:pPr algn="l"/>
            <a:r>
              <a:rPr lang="es-ES" sz="2300" b="1" dirty="0" err="1">
                <a:solidFill>
                  <a:srgbClr val="C00000"/>
                </a:solidFill>
                <a:latin typeface="Rotis Sans Serif Std" pitchFamily="34" charset="0"/>
              </a:rPr>
              <a:t>Processos</a:t>
            </a:r>
            <a:r>
              <a:rPr lang="es-ES" sz="2300" b="1" dirty="0">
                <a:solidFill>
                  <a:srgbClr val="C00000"/>
                </a:solidFill>
                <a:latin typeface="Rotis Sans Serif Std" pitchFamily="34" charset="0"/>
              </a:rPr>
              <a:t> d’Acreditació de </a:t>
            </a:r>
            <a:r>
              <a:rPr lang="es-ES" sz="2300" b="1" dirty="0" err="1">
                <a:solidFill>
                  <a:srgbClr val="C00000"/>
                </a:solidFill>
                <a:latin typeface="Rotis Sans Serif Std" pitchFamily="34" charset="0"/>
              </a:rPr>
              <a:t>Competències</a:t>
            </a:r>
            <a:r>
              <a:rPr lang="es-ES" sz="2300" b="1" dirty="0">
                <a:solidFill>
                  <a:srgbClr val="C00000"/>
                </a:solidFill>
                <a:latin typeface="Rotis Sans Serif Std" pitchFamily="34" charset="0"/>
              </a:rPr>
              <a:t> </a:t>
            </a:r>
            <a:r>
              <a:rPr lang="es-ES" sz="2300" b="1" dirty="0" err="1">
                <a:solidFill>
                  <a:srgbClr val="C00000"/>
                </a:solidFill>
                <a:latin typeface="Rotis Sans Serif Std" pitchFamily="34" charset="0"/>
              </a:rPr>
              <a:t>Professionals</a:t>
            </a:r>
            <a:endParaRPr lang="es-ES" sz="2300" b="1" dirty="0">
              <a:solidFill>
                <a:srgbClr val="C00000"/>
              </a:solidFill>
              <a:latin typeface="Rotis Sans Serif Std" pitchFamily="34" charset="0"/>
            </a:endParaRPr>
          </a:p>
        </p:txBody>
      </p:sp>
      <p:sp>
        <p:nvSpPr>
          <p:cNvPr id="4" name="3 Rectángulo"/>
          <p:cNvSpPr/>
          <p:nvPr/>
        </p:nvSpPr>
        <p:spPr>
          <a:xfrm>
            <a:off x="148920" y="-1"/>
            <a:ext cx="360040" cy="105273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0" name="Título 1"/>
          <p:cNvSpPr txBox="1">
            <a:spLocks/>
          </p:cNvSpPr>
          <p:nvPr/>
        </p:nvSpPr>
        <p:spPr bwMode="auto">
          <a:xfrm>
            <a:off x="539551" y="1175733"/>
            <a:ext cx="763284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lvl1pPr marL="0" algn="l" rtl="0" fontAlgn="base">
              <a:spcBef>
                <a:spcPct val="0"/>
              </a:spcBef>
              <a:spcAft>
                <a:spcPct val="0"/>
              </a:spcAft>
              <a:defRPr sz="1800">
                <a:solidFill>
                  <a:srgbClr val="C1002B"/>
                </a:solidFill>
                <a:latin typeface="+mj-lt"/>
                <a:ea typeface="+mj-ea"/>
                <a:cs typeface="+mj-cs"/>
              </a:defRPr>
            </a:lvl1pPr>
            <a:lvl2pPr algn="l" rtl="0" fontAlgn="base">
              <a:spcBef>
                <a:spcPct val="0"/>
              </a:spcBef>
              <a:spcAft>
                <a:spcPct val="0"/>
              </a:spcAft>
              <a:defRPr sz="2400">
                <a:solidFill>
                  <a:schemeClr val="bg2"/>
                </a:solidFill>
                <a:latin typeface="Arial" charset="0"/>
                <a:ea typeface="Osaka" charset="0"/>
                <a:cs typeface="Osaka" charset="0"/>
              </a:defRPr>
            </a:lvl2pPr>
            <a:lvl3pPr algn="l" rtl="0" fontAlgn="base">
              <a:spcBef>
                <a:spcPct val="0"/>
              </a:spcBef>
              <a:spcAft>
                <a:spcPct val="0"/>
              </a:spcAft>
              <a:defRPr sz="2400">
                <a:solidFill>
                  <a:schemeClr val="bg2"/>
                </a:solidFill>
                <a:latin typeface="Arial" charset="0"/>
                <a:ea typeface="Osaka" charset="0"/>
                <a:cs typeface="Osaka" charset="0"/>
              </a:defRPr>
            </a:lvl3pPr>
            <a:lvl4pPr algn="l" rtl="0" fontAlgn="base">
              <a:spcBef>
                <a:spcPct val="0"/>
              </a:spcBef>
              <a:spcAft>
                <a:spcPct val="0"/>
              </a:spcAft>
              <a:defRPr sz="2400">
                <a:solidFill>
                  <a:schemeClr val="bg2"/>
                </a:solidFill>
                <a:latin typeface="Arial" charset="0"/>
                <a:ea typeface="Osaka" charset="0"/>
                <a:cs typeface="Osaka" charset="0"/>
              </a:defRPr>
            </a:lvl4pPr>
            <a:lvl5pPr algn="l" rtl="0" fontAlgn="base">
              <a:spcBef>
                <a:spcPct val="0"/>
              </a:spcBef>
              <a:spcAft>
                <a:spcPct val="0"/>
              </a:spcAft>
              <a:defRPr sz="2400">
                <a:solidFill>
                  <a:schemeClr val="bg2"/>
                </a:solidFill>
                <a:latin typeface="Arial" charset="0"/>
                <a:ea typeface="Osaka" charset="0"/>
                <a:cs typeface="Osaka" charset="0"/>
              </a:defRPr>
            </a:lvl5pPr>
            <a:lvl6pPr marL="457200" algn="l" rtl="0" fontAlgn="base">
              <a:spcBef>
                <a:spcPct val="0"/>
              </a:spcBef>
              <a:spcAft>
                <a:spcPct val="0"/>
              </a:spcAft>
              <a:defRPr sz="2400">
                <a:solidFill>
                  <a:schemeClr val="bg2"/>
                </a:solidFill>
                <a:latin typeface="Arial" charset="0"/>
                <a:ea typeface="Osaka" charset="0"/>
                <a:cs typeface="Osaka" charset="0"/>
              </a:defRPr>
            </a:lvl6pPr>
            <a:lvl7pPr marL="914400" algn="l" rtl="0" fontAlgn="base">
              <a:spcBef>
                <a:spcPct val="0"/>
              </a:spcBef>
              <a:spcAft>
                <a:spcPct val="0"/>
              </a:spcAft>
              <a:defRPr sz="2400">
                <a:solidFill>
                  <a:schemeClr val="bg2"/>
                </a:solidFill>
                <a:latin typeface="Arial" charset="0"/>
                <a:ea typeface="Osaka" charset="0"/>
                <a:cs typeface="Osaka" charset="0"/>
              </a:defRPr>
            </a:lvl7pPr>
            <a:lvl8pPr marL="1371600" algn="l" rtl="0" fontAlgn="base">
              <a:spcBef>
                <a:spcPct val="0"/>
              </a:spcBef>
              <a:spcAft>
                <a:spcPct val="0"/>
              </a:spcAft>
              <a:defRPr sz="2400">
                <a:solidFill>
                  <a:schemeClr val="bg2"/>
                </a:solidFill>
                <a:latin typeface="Arial" charset="0"/>
                <a:ea typeface="Osaka" charset="0"/>
                <a:cs typeface="Osaka" charset="0"/>
              </a:defRPr>
            </a:lvl8pPr>
            <a:lvl9pPr marL="1828800" algn="l" rtl="0" fontAlgn="base">
              <a:spcBef>
                <a:spcPct val="0"/>
              </a:spcBef>
              <a:spcAft>
                <a:spcPct val="0"/>
              </a:spcAft>
              <a:defRPr sz="2400">
                <a:solidFill>
                  <a:schemeClr val="bg2"/>
                </a:solidFill>
                <a:latin typeface="Arial" charset="0"/>
                <a:ea typeface="Osaka" charset="0"/>
                <a:cs typeface="Osaka"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s-ES_tradnl" sz="1800" b="1" i="0" u="none" strike="noStrike" kern="0" cap="none" spc="0" normalizeH="0" baseline="0" noProof="0" dirty="0" err="1">
                <a:ln>
                  <a:noFill/>
                </a:ln>
                <a:solidFill>
                  <a:srgbClr val="C1002B"/>
                </a:solidFill>
                <a:effectLst/>
                <a:uLnTx/>
                <a:uFillTx/>
                <a:latin typeface="Rotis Sans Serif Std" pitchFamily="34" charset="0"/>
              </a:rPr>
              <a:t>Objectius</a:t>
            </a:r>
            <a:r>
              <a:rPr kumimoji="0" lang="es-ES_tradnl" sz="1800" b="1" i="0" u="none" strike="noStrike" kern="0" cap="none" spc="0" normalizeH="0" baseline="0" noProof="0" dirty="0">
                <a:ln>
                  <a:noFill/>
                </a:ln>
                <a:solidFill>
                  <a:srgbClr val="C1002B"/>
                </a:solidFill>
                <a:effectLst/>
                <a:uLnTx/>
                <a:uFillTx/>
                <a:latin typeface="Rotis Sans Serif Std" pitchFamily="34" charset="0"/>
              </a:rPr>
              <a:t> i </a:t>
            </a:r>
            <a:r>
              <a:rPr kumimoji="0" lang="es-ES_tradnl" sz="1800" b="1" i="0" u="none" strike="noStrike" kern="0" cap="none" spc="0" normalizeH="0" baseline="0" noProof="0" dirty="0" err="1">
                <a:ln>
                  <a:noFill/>
                </a:ln>
                <a:solidFill>
                  <a:srgbClr val="C1002B"/>
                </a:solidFill>
                <a:effectLst/>
                <a:uLnTx/>
                <a:uFillTx/>
                <a:latin typeface="Rotis Sans Serif Std" pitchFamily="34" charset="0"/>
              </a:rPr>
              <a:t>beneficis</a:t>
            </a:r>
            <a:endParaRPr kumimoji="0" lang="es-ES_tradnl" sz="1800" b="1" i="0" u="none" strike="noStrike" kern="0" cap="none" spc="0" normalizeH="0" baseline="0" noProof="0" dirty="0">
              <a:ln>
                <a:noFill/>
              </a:ln>
              <a:solidFill>
                <a:srgbClr val="C1002B"/>
              </a:solidFill>
              <a:effectLst/>
              <a:uLnTx/>
              <a:uFillTx/>
              <a:latin typeface="Rotis Sans Serif Std" pitchFamily="34" charset="0"/>
            </a:endParaRPr>
          </a:p>
        </p:txBody>
      </p:sp>
      <p:sp>
        <p:nvSpPr>
          <p:cNvPr id="11" name="Marcador de contenido 2"/>
          <p:cNvSpPr txBox="1">
            <a:spLocks/>
          </p:cNvSpPr>
          <p:nvPr/>
        </p:nvSpPr>
        <p:spPr bwMode="auto">
          <a:xfrm>
            <a:off x="360337" y="1545065"/>
            <a:ext cx="8496944" cy="5254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0000" tIns="45720" rIns="91440" bIns="45720" numCol="1" anchor="t" anchorCtr="0" compatLnSpc="1">
            <a:prstTxWarp prst="textNoShape">
              <a:avLst/>
            </a:prstTxWarp>
            <a:spAutoFit/>
          </a:bodyPr>
          <a:lstStyle>
            <a:lvl1pPr marL="0" indent="-342900" algn="l" rtl="0" fontAlgn="base">
              <a:spcBef>
                <a:spcPct val="20000"/>
              </a:spcBef>
              <a:spcAft>
                <a:spcPct val="0"/>
              </a:spcAft>
              <a:buChar char="•"/>
              <a:defRPr sz="1400">
                <a:solidFill>
                  <a:schemeClr val="tx1">
                    <a:lumMod val="50000"/>
                    <a:lumOff val="50000"/>
                  </a:schemeClr>
                </a:solidFill>
                <a:latin typeface="+mn-lt"/>
                <a:ea typeface="+mn-ea"/>
                <a:cs typeface="+mn-cs"/>
              </a:defRPr>
            </a:lvl1pPr>
            <a:lvl2pPr marL="0" indent="-285750" algn="l" rtl="0" fontAlgn="base">
              <a:spcBef>
                <a:spcPct val="20000"/>
              </a:spcBef>
              <a:spcAft>
                <a:spcPct val="0"/>
              </a:spcAft>
              <a:buChar char="–"/>
              <a:defRPr sz="1400">
                <a:solidFill>
                  <a:schemeClr val="tx1">
                    <a:lumMod val="50000"/>
                    <a:lumOff val="50000"/>
                  </a:schemeClr>
                </a:solidFill>
                <a:latin typeface="+mn-lt"/>
                <a:ea typeface="+mn-ea"/>
                <a:cs typeface="+mn-cs"/>
              </a:defRPr>
            </a:lvl2pPr>
            <a:lvl3pPr marL="0" indent="-228600" algn="l" rtl="0" fontAlgn="base">
              <a:spcBef>
                <a:spcPct val="20000"/>
              </a:spcBef>
              <a:spcAft>
                <a:spcPct val="0"/>
              </a:spcAft>
              <a:buChar char="•"/>
              <a:defRPr sz="1400">
                <a:solidFill>
                  <a:schemeClr val="tx1">
                    <a:lumMod val="50000"/>
                    <a:lumOff val="50000"/>
                  </a:schemeClr>
                </a:solidFill>
                <a:latin typeface="+mn-lt"/>
                <a:ea typeface="+mn-ea"/>
                <a:cs typeface="+mn-cs"/>
              </a:defRPr>
            </a:lvl3pPr>
            <a:lvl4pPr marL="0" indent="-228600" algn="l" rtl="0" fontAlgn="base">
              <a:spcBef>
                <a:spcPct val="20000"/>
              </a:spcBef>
              <a:spcAft>
                <a:spcPct val="0"/>
              </a:spcAft>
              <a:buChar char="–"/>
              <a:defRPr sz="1400">
                <a:solidFill>
                  <a:schemeClr val="tx1">
                    <a:lumMod val="50000"/>
                    <a:lumOff val="50000"/>
                  </a:schemeClr>
                </a:solidFill>
                <a:latin typeface="+mn-lt"/>
                <a:ea typeface="+mn-ea"/>
                <a:cs typeface="+mn-cs"/>
              </a:defRPr>
            </a:lvl4pPr>
            <a:lvl5pPr marL="0" indent="-228600" algn="l" rtl="0" fontAlgn="base">
              <a:spcBef>
                <a:spcPct val="20000"/>
              </a:spcBef>
              <a:spcAft>
                <a:spcPct val="0"/>
              </a:spcAft>
              <a:buChar char="»"/>
              <a:defRPr sz="1400">
                <a:solidFill>
                  <a:schemeClr val="tx1">
                    <a:lumMod val="50000"/>
                    <a:lumOff val="50000"/>
                  </a:schemeClr>
                </a:solidFill>
                <a:latin typeface="+mn-lt"/>
                <a:ea typeface="+mn-ea"/>
                <a:cs typeface="+mn-cs"/>
              </a:defRPr>
            </a:lvl5pPr>
            <a:lvl6pPr marL="2514600" indent="-228600" algn="l" rtl="0" fontAlgn="base">
              <a:spcBef>
                <a:spcPct val="20000"/>
              </a:spcBef>
              <a:spcAft>
                <a:spcPct val="0"/>
              </a:spcAft>
              <a:buChar char="»"/>
              <a:defRPr sz="1400">
                <a:solidFill>
                  <a:srgbClr val="A1A1A1"/>
                </a:solidFill>
                <a:latin typeface="+mn-lt"/>
                <a:ea typeface="+mn-ea"/>
                <a:cs typeface="+mn-cs"/>
              </a:defRPr>
            </a:lvl6pPr>
            <a:lvl7pPr marL="2971800" indent="-228600" algn="l" rtl="0" fontAlgn="base">
              <a:spcBef>
                <a:spcPct val="20000"/>
              </a:spcBef>
              <a:spcAft>
                <a:spcPct val="0"/>
              </a:spcAft>
              <a:buChar char="»"/>
              <a:defRPr sz="1400">
                <a:solidFill>
                  <a:srgbClr val="A1A1A1"/>
                </a:solidFill>
                <a:latin typeface="+mn-lt"/>
                <a:ea typeface="+mn-ea"/>
                <a:cs typeface="+mn-cs"/>
              </a:defRPr>
            </a:lvl7pPr>
            <a:lvl8pPr marL="3429000" indent="-228600" algn="l" rtl="0" fontAlgn="base">
              <a:spcBef>
                <a:spcPct val="20000"/>
              </a:spcBef>
              <a:spcAft>
                <a:spcPct val="0"/>
              </a:spcAft>
              <a:buChar char="»"/>
              <a:defRPr sz="1400">
                <a:solidFill>
                  <a:srgbClr val="A1A1A1"/>
                </a:solidFill>
                <a:latin typeface="+mn-lt"/>
                <a:ea typeface="+mn-ea"/>
                <a:cs typeface="+mn-cs"/>
              </a:defRPr>
            </a:lvl8pPr>
            <a:lvl9pPr marL="3886200" indent="-228600" algn="l" rtl="0" fontAlgn="base">
              <a:spcBef>
                <a:spcPct val="20000"/>
              </a:spcBef>
              <a:spcAft>
                <a:spcPct val="0"/>
              </a:spcAft>
              <a:buChar char="»"/>
              <a:defRPr sz="1400">
                <a:solidFill>
                  <a:srgbClr val="A1A1A1"/>
                </a:solidFill>
                <a:latin typeface="+mn-lt"/>
                <a:ea typeface="+mn-ea"/>
                <a:cs typeface="+mn-cs"/>
              </a:defRPr>
            </a:lvl9pPr>
          </a:lstStyle>
          <a:p>
            <a:pPr marL="17100" indent="0" algn="just">
              <a:lnSpc>
                <a:spcPct val="150000"/>
              </a:lnSpc>
              <a:buClr>
                <a:srgbClr val="C1002B"/>
              </a:buClr>
              <a:buNone/>
            </a:pPr>
            <a:r>
              <a:rPr lang="ca-ES" sz="1000" b="1" kern="0" dirty="0">
                <a:solidFill>
                  <a:srgbClr val="000000">
                    <a:lumMod val="50000"/>
                    <a:lumOff val="50000"/>
                  </a:srgbClr>
                </a:solidFill>
                <a:latin typeface="Arial" panose="020B0604020202020204" pitchFamily="34" charset="0"/>
                <a:cs typeface="Arial" panose="020B0604020202020204" pitchFamily="34" charset="0"/>
              </a:rPr>
              <a:t>OBJECTIUS</a:t>
            </a:r>
            <a:r>
              <a:rPr lang="ca-ES" sz="1000" kern="0" dirty="0">
                <a:solidFill>
                  <a:srgbClr val="000000">
                    <a:lumMod val="50000"/>
                    <a:lumOff val="50000"/>
                  </a:srgbClr>
                </a:solidFill>
                <a:latin typeface="Arial" panose="020B0604020202020204" pitchFamily="34" charset="0"/>
                <a:cs typeface="Arial" panose="020B0604020202020204" pitchFamily="34" charset="0"/>
              </a:rPr>
              <a:t>: avaluar, reconèixer i acreditar oficialment les competències professionals de les persones, adquirides per l'experiència professional i la formació no formal al llarg de tota la seva vida.</a:t>
            </a:r>
          </a:p>
        </p:txBody>
      </p:sp>
      <p:sp>
        <p:nvSpPr>
          <p:cNvPr id="8" name="7 Rectángulo"/>
          <p:cNvSpPr/>
          <p:nvPr/>
        </p:nvSpPr>
        <p:spPr>
          <a:xfrm>
            <a:off x="120302" y="6597352"/>
            <a:ext cx="1496628" cy="276999"/>
          </a:xfrm>
          <a:prstGeom prst="rect">
            <a:avLst/>
          </a:prstGeom>
        </p:spPr>
        <p:txBody>
          <a:bodyPr wrap="none">
            <a:spAutoFit/>
          </a:bodyPr>
          <a:lstStyle/>
          <a:p>
            <a:r>
              <a:rPr lang="ca-ES" sz="1200" i="1" dirty="0">
                <a:latin typeface="Rotis Sans Serif Std" pitchFamily="34" charset="0"/>
              </a:rPr>
              <a:t>29 de setembre 2021</a:t>
            </a:r>
            <a:endParaRPr lang="ca-ES" sz="1200" dirty="0"/>
          </a:p>
        </p:txBody>
      </p:sp>
      <p:pic>
        <p:nvPicPr>
          <p:cNvPr id="3" name="Imagen 2"/>
          <p:cNvPicPr>
            <a:picLocks noChangeAspect="1"/>
          </p:cNvPicPr>
          <p:nvPr/>
        </p:nvPicPr>
        <p:blipFill>
          <a:blip r:embed="rId2"/>
          <a:stretch>
            <a:fillRect/>
          </a:stretch>
        </p:blipFill>
        <p:spPr>
          <a:xfrm>
            <a:off x="5652120" y="6108551"/>
            <a:ext cx="3316832" cy="765800"/>
          </a:xfrm>
          <a:prstGeom prst="rect">
            <a:avLst/>
          </a:prstGeom>
        </p:spPr>
      </p:pic>
      <p:pic>
        <p:nvPicPr>
          <p:cNvPr id="16" name="Imagen 15"/>
          <p:cNvPicPr>
            <a:picLocks noChangeAspect="1"/>
          </p:cNvPicPr>
          <p:nvPr/>
        </p:nvPicPr>
        <p:blipFill>
          <a:blip r:embed="rId3"/>
          <a:stretch>
            <a:fillRect/>
          </a:stretch>
        </p:blipFill>
        <p:spPr>
          <a:xfrm>
            <a:off x="6970321" y="-1"/>
            <a:ext cx="2182557" cy="1097375"/>
          </a:xfrm>
          <a:prstGeom prst="rect">
            <a:avLst/>
          </a:prstGeom>
        </p:spPr>
      </p:pic>
      <p:graphicFrame>
        <p:nvGraphicFramePr>
          <p:cNvPr id="7" name="Diagrama 6"/>
          <p:cNvGraphicFramePr/>
          <p:nvPr>
            <p:extLst>
              <p:ext uri="{D42A27DB-BD31-4B8C-83A1-F6EECF244321}">
                <p14:modId xmlns:p14="http://schemas.microsoft.com/office/powerpoint/2010/main" val="3042378334"/>
              </p:ext>
            </p:extLst>
          </p:nvPr>
        </p:nvGraphicFramePr>
        <p:xfrm>
          <a:off x="1972340" y="2111836"/>
          <a:ext cx="7002972" cy="383744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9" name="CuadroTexto 8"/>
          <p:cNvSpPr txBox="1"/>
          <p:nvPr/>
        </p:nvSpPr>
        <p:spPr>
          <a:xfrm>
            <a:off x="508960" y="3892057"/>
            <a:ext cx="1214532" cy="276999"/>
          </a:xfrm>
          <a:prstGeom prst="rect">
            <a:avLst/>
          </a:prstGeom>
          <a:noFill/>
        </p:spPr>
        <p:txBody>
          <a:bodyPr wrap="square" rtlCol="0">
            <a:spAutoFit/>
          </a:bodyPr>
          <a:lstStyle/>
          <a:p>
            <a:r>
              <a:rPr lang="es-ES" sz="1200" b="1" kern="0" dirty="0">
                <a:solidFill>
                  <a:srgbClr val="000000">
                    <a:lumMod val="50000"/>
                    <a:lumOff val="50000"/>
                  </a:srgbClr>
                </a:solidFill>
                <a:latin typeface="Arial" panose="020B0604020202020204" pitchFamily="34" charset="0"/>
                <a:cs typeface="Arial" panose="020B0604020202020204" pitchFamily="34" charset="0"/>
              </a:rPr>
              <a:t>BENEFICIS</a:t>
            </a:r>
          </a:p>
        </p:txBody>
      </p:sp>
    </p:spTree>
    <p:extLst>
      <p:ext uri="{BB962C8B-B14F-4D97-AF65-F5344CB8AC3E}">
        <p14:creationId xmlns:p14="http://schemas.microsoft.com/office/powerpoint/2010/main" val="3074500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p:cNvSpPr/>
          <p:nvPr/>
        </p:nvSpPr>
        <p:spPr>
          <a:xfrm>
            <a:off x="0" y="6043168"/>
            <a:ext cx="9152878" cy="81483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2" name="1 Título"/>
          <p:cNvSpPr>
            <a:spLocks noGrp="1"/>
          </p:cNvSpPr>
          <p:nvPr>
            <p:ph type="ctrTitle"/>
          </p:nvPr>
        </p:nvSpPr>
        <p:spPr>
          <a:xfrm>
            <a:off x="757808" y="265103"/>
            <a:ext cx="7628384" cy="936104"/>
          </a:xfrm>
        </p:spPr>
        <p:txBody>
          <a:bodyPr>
            <a:normAutofit/>
          </a:bodyPr>
          <a:lstStyle/>
          <a:p>
            <a:pPr algn="l"/>
            <a:r>
              <a:rPr lang="es-ES" sz="2300" b="1" dirty="0" err="1">
                <a:solidFill>
                  <a:srgbClr val="C00000"/>
                </a:solidFill>
                <a:latin typeface="Rotis Sans Serif Std" pitchFamily="34" charset="0"/>
              </a:rPr>
              <a:t>Processos</a:t>
            </a:r>
            <a:r>
              <a:rPr lang="es-ES" sz="2300" b="1" dirty="0">
                <a:solidFill>
                  <a:srgbClr val="C00000"/>
                </a:solidFill>
                <a:latin typeface="Rotis Sans Serif Std" pitchFamily="34" charset="0"/>
              </a:rPr>
              <a:t> d’Acreditació de </a:t>
            </a:r>
            <a:r>
              <a:rPr lang="es-ES" sz="2300" b="1" dirty="0" err="1">
                <a:solidFill>
                  <a:srgbClr val="C00000"/>
                </a:solidFill>
                <a:latin typeface="Rotis Sans Serif Std" pitchFamily="34" charset="0"/>
              </a:rPr>
              <a:t>Competències</a:t>
            </a:r>
            <a:r>
              <a:rPr lang="es-ES" sz="2300" b="1" dirty="0">
                <a:solidFill>
                  <a:srgbClr val="C00000"/>
                </a:solidFill>
                <a:latin typeface="Rotis Sans Serif Std" pitchFamily="34" charset="0"/>
              </a:rPr>
              <a:t> </a:t>
            </a:r>
            <a:r>
              <a:rPr lang="es-ES" sz="2300" b="1" dirty="0" err="1">
                <a:solidFill>
                  <a:srgbClr val="C00000"/>
                </a:solidFill>
                <a:latin typeface="Rotis Sans Serif Std" pitchFamily="34" charset="0"/>
              </a:rPr>
              <a:t>Professionals</a:t>
            </a:r>
            <a:endParaRPr lang="es-ES" sz="2300" b="1" dirty="0">
              <a:solidFill>
                <a:srgbClr val="C00000"/>
              </a:solidFill>
              <a:latin typeface="Rotis Sans Serif Std" pitchFamily="34" charset="0"/>
            </a:endParaRPr>
          </a:p>
        </p:txBody>
      </p:sp>
      <p:sp>
        <p:nvSpPr>
          <p:cNvPr id="4" name="3 Rectángulo"/>
          <p:cNvSpPr/>
          <p:nvPr/>
        </p:nvSpPr>
        <p:spPr>
          <a:xfrm>
            <a:off x="148920" y="-1"/>
            <a:ext cx="360040" cy="105273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0" name="Título 1"/>
          <p:cNvSpPr txBox="1">
            <a:spLocks/>
          </p:cNvSpPr>
          <p:nvPr/>
        </p:nvSpPr>
        <p:spPr bwMode="auto">
          <a:xfrm>
            <a:off x="539552" y="1248622"/>
            <a:ext cx="7632848"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lvl1pPr marL="0" algn="l" rtl="0" fontAlgn="base">
              <a:spcBef>
                <a:spcPct val="0"/>
              </a:spcBef>
              <a:spcAft>
                <a:spcPct val="0"/>
              </a:spcAft>
              <a:defRPr sz="1800">
                <a:solidFill>
                  <a:srgbClr val="C1002B"/>
                </a:solidFill>
                <a:latin typeface="+mj-lt"/>
                <a:ea typeface="+mj-ea"/>
                <a:cs typeface="+mj-cs"/>
              </a:defRPr>
            </a:lvl1pPr>
            <a:lvl2pPr algn="l" rtl="0" fontAlgn="base">
              <a:spcBef>
                <a:spcPct val="0"/>
              </a:spcBef>
              <a:spcAft>
                <a:spcPct val="0"/>
              </a:spcAft>
              <a:defRPr sz="2400">
                <a:solidFill>
                  <a:schemeClr val="bg2"/>
                </a:solidFill>
                <a:latin typeface="Arial" charset="0"/>
                <a:ea typeface="Osaka" charset="0"/>
                <a:cs typeface="Osaka" charset="0"/>
              </a:defRPr>
            </a:lvl2pPr>
            <a:lvl3pPr algn="l" rtl="0" fontAlgn="base">
              <a:spcBef>
                <a:spcPct val="0"/>
              </a:spcBef>
              <a:spcAft>
                <a:spcPct val="0"/>
              </a:spcAft>
              <a:defRPr sz="2400">
                <a:solidFill>
                  <a:schemeClr val="bg2"/>
                </a:solidFill>
                <a:latin typeface="Arial" charset="0"/>
                <a:ea typeface="Osaka" charset="0"/>
                <a:cs typeface="Osaka" charset="0"/>
              </a:defRPr>
            </a:lvl3pPr>
            <a:lvl4pPr algn="l" rtl="0" fontAlgn="base">
              <a:spcBef>
                <a:spcPct val="0"/>
              </a:spcBef>
              <a:spcAft>
                <a:spcPct val="0"/>
              </a:spcAft>
              <a:defRPr sz="2400">
                <a:solidFill>
                  <a:schemeClr val="bg2"/>
                </a:solidFill>
                <a:latin typeface="Arial" charset="0"/>
                <a:ea typeface="Osaka" charset="0"/>
                <a:cs typeface="Osaka" charset="0"/>
              </a:defRPr>
            </a:lvl4pPr>
            <a:lvl5pPr algn="l" rtl="0" fontAlgn="base">
              <a:spcBef>
                <a:spcPct val="0"/>
              </a:spcBef>
              <a:spcAft>
                <a:spcPct val="0"/>
              </a:spcAft>
              <a:defRPr sz="2400">
                <a:solidFill>
                  <a:schemeClr val="bg2"/>
                </a:solidFill>
                <a:latin typeface="Arial" charset="0"/>
                <a:ea typeface="Osaka" charset="0"/>
                <a:cs typeface="Osaka" charset="0"/>
              </a:defRPr>
            </a:lvl5pPr>
            <a:lvl6pPr marL="457200" algn="l" rtl="0" fontAlgn="base">
              <a:spcBef>
                <a:spcPct val="0"/>
              </a:spcBef>
              <a:spcAft>
                <a:spcPct val="0"/>
              </a:spcAft>
              <a:defRPr sz="2400">
                <a:solidFill>
                  <a:schemeClr val="bg2"/>
                </a:solidFill>
                <a:latin typeface="Arial" charset="0"/>
                <a:ea typeface="Osaka" charset="0"/>
                <a:cs typeface="Osaka" charset="0"/>
              </a:defRPr>
            </a:lvl6pPr>
            <a:lvl7pPr marL="914400" algn="l" rtl="0" fontAlgn="base">
              <a:spcBef>
                <a:spcPct val="0"/>
              </a:spcBef>
              <a:spcAft>
                <a:spcPct val="0"/>
              </a:spcAft>
              <a:defRPr sz="2400">
                <a:solidFill>
                  <a:schemeClr val="bg2"/>
                </a:solidFill>
                <a:latin typeface="Arial" charset="0"/>
                <a:ea typeface="Osaka" charset="0"/>
                <a:cs typeface="Osaka" charset="0"/>
              </a:defRPr>
            </a:lvl7pPr>
            <a:lvl8pPr marL="1371600" algn="l" rtl="0" fontAlgn="base">
              <a:spcBef>
                <a:spcPct val="0"/>
              </a:spcBef>
              <a:spcAft>
                <a:spcPct val="0"/>
              </a:spcAft>
              <a:defRPr sz="2400">
                <a:solidFill>
                  <a:schemeClr val="bg2"/>
                </a:solidFill>
                <a:latin typeface="Arial" charset="0"/>
                <a:ea typeface="Osaka" charset="0"/>
                <a:cs typeface="Osaka" charset="0"/>
              </a:defRPr>
            </a:lvl8pPr>
            <a:lvl9pPr marL="1828800" algn="l" rtl="0" fontAlgn="base">
              <a:spcBef>
                <a:spcPct val="0"/>
              </a:spcBef>
              <a:spcAft>
                <a:spcPct val="0"/>
              </a:spcAft>
              <a:defRPr sz="2400">
                <a:solidFill>
                  <a:schemeClr val="bg2"/>
                </a:solidFill>
                <a:latin typeface="Arial" charset="0"/>
                <a:ea typeface="Osaka" charset="0"/>
                <a:cs typeface="Osaka" charset="0"/>
              </a:defRPr>
            </a:lvl9pPr>
          </a:lstStyle>
          <a:p>
            <a:pPr>
              <a:defRPr/>
            </a:pPr>
            <a:r>
              <a:rPr lang="ca-ES" b="1" kern="0" dirty="0">
                <a:latin typeface="Rotis Sans Serif Std" pitchFamily="34" charset="0"/>
              </a:rPr>
              <a:t>Pla de Recuperació, Transformació i Resiliència - </a:t>
            </a:r>
            <a:r>
              <a:rPr lang="ca-ES" b="1" dirty="0"/>
              <a:t>COMPONENT 20 -  Pla estratègic d’impuls de la Formación Professional – </a:t>
            </a:r>
            <a:r>
              <a:rPr lang="ca-ES" b="1" u="sng" dirty="0"/>
              <a:t>Reptes i objectius</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s-ES_tradnl" sz="1800" b="1" i="0" u="none" strike="noStrike" kern="0" cap="none" spc="0" normalizeH="0" baseline="0" noProof="0" dirty="0">
              <a:ln>
                <a:noFill/>
              </a:ln>
              <a:solidFill>
                <a:srgbClr val="C1002B"/>
              </a:solidFill>
              <a:effectLst/>
              <a:uLnTx/>
              <a:uFillTx/>
              <a:latin typeface="Rotis Sans Serif Std" pitchFamily="34" charset="0"/>
            </a:endParaRPr>
          </a:p>
        </p:txBody>
      </p:sp>
      <p:sp>
        <p:nvSpPr>
          <p:cNvPr id="11" name="Marcador de contenido 2"/>
          <p:cNvSpPr txBox="1">
            <a:spLocks/>
          </p:cNvSpPr>
          <p:nvPr/>
        </p:nvSpPr>
        <p:spPr bwMode="auto">
          <a:xfrm>
            <a:off x="323528" y="1929899"/>
            <a:ext cx="8496944" cy="342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0000" tIns="45720" rIns="91440" bIns="45720" numCol="1" anchor="t" anchorCtr="0" compatLnSpc="1">
            <a:prstTxWarp prst="textNoShape">
              <a:avLst/>
            </a:prstTxWarp>
            <a:spAutoFit/>
          </a:bodyPr>
          <a:lstStyle>
            <a:lvl1pPr marL="0" indent="-342900" algn="l" rtl="0" fontAlgn="base">
              <a:spcBef>
                <a:spcPct val="20000"/>
              </a:spcBef>
              <a:spcAft>
                <a:spcPct val="0"/>
              </a:spcAft>
              <a:buChar char="•"/>
              <a:defRPr sz="1400">
                <a:solidFill>
                  <a:schemeClr val="tx1">
                    <a:lumMod val="50000"/>
                    <a:lumOff val="50000"/>
                  </a:schemeClr>
                </a:solidFill>
                <a:latin typeface="+mn-lt"/>
                <a:ea typeface="+mn-ea"/>
                <a:cs typeface="+mn-cs"/>
              </a:defRPr>
            </a:lvl1pPr>
            <a:lvl2pPr marL="0" indent="-285750" algn="l" rtl="0" fontAlgn="base">
              <a:spcBef>
                <a:spcPct val="20000"/>
              </a:spcBef>
              <a:spcAft>
                <a:spcPct val="0"/>
              </a:spcAft>
              <a:buChar char="–"/>
              <a:defRPr sz="1400">
                <a:solidFill>
                  <a:schemeClr val="tx1">
                    <a:lumMod val="50000"/>
                    <a:lumOff val="50000"/>
                  </a:schemeClr>
                </a:solidFill>
                <a:latin typeface="+mn-lt"/>
                <a:ea typeface="+mn-ea"/>
                <a:cs typeface="+mn-cs"/>
              </a:defRPr>
            </a:lvl2pPr>
            <a:lvl3pPr marL="0" indent="-228600" algn="l" rtl="0" fontAlgn="base">
              <a:spcBef>
                <a:spcPct val="20000"/>
              </a:spcBef>
              <a:spcAft>
                <a:spcPct val="0"/>
              </a:spcAft>
              <a:buChar char="•"/>
              <a:defRPr sz="1400">
                <a:solidFill>
                  <a:schemeClr val="tx1">
                    <a:lumMod val="50000"/>
                    <a:lumOff val="50000"/>
                  </a:schemeClr>
                </a:solidFill>
                <a:latin typeface="+mn-lt"/>
                <a:ea typeface="+mn-ea"/>
                <a:cs typeface="+mn-cs"/>
              </a:defRPr>
            </a:lvl3pPr>
            <a:lvl4pPr marL="0" indent="-228600" algn="l" rtl="0" fontAlgn="base">
              <a:spcBef>
                <a:spcPct val="20000"/>
              </a:spcBef>
              <a:spcAft>
                <a:spcPct val="0"/>
              </a:spcAft>
              <a:buChar char="–"/>
              <a:defRPr sz="1400">
                <a:solidFill>
                  <a:schemeClr val="tx1">
                    <a:lumMod val="50000"/>
                    <a:lumOff val="50000"/>
                  </a:schemeClr>
                </a:solidFill>
                <a:latin typeface="+mn-lt"/>
                <a:ea typeface="+mn-ea"/>
                <a:cs typeface="+mn-cs"/>
              </a:defRPr>
            </a:lvl4pPr>
            <a:lvl5pPr marL="0" indent="-228600" algn="l" rtl="0" fontAlgn="base">
              <a:spcBef>
                <a:spcPct val="20000"/>
              </a:spcBef>
              <a:spcAft>
                <a:spcPct val="0"/>
              </a:spcAft>
              <a:buChar char="»"/>
              <a:defRPr sz="1400">
                <a:solidFill>
                  <a:schemeClr val="tx1">
                    <a:lumMod val="50000"/>
                    <a:lumOff val="50000"/>
                  </a:schemeClr>
                </a:solidFill>
                <a:latin typeface="+mn-lt"/>
                <a:ea typeface="+mn-ea"/>
                <a:cs typeface="+mn-cs"/>
              </a:defRPr>
            </a:lvl5pPr>
            <a:lvl6pPr marL="2514600" indent="-228600" algn="l" rtl="0" fontAlgn="base">
              <a:spcBef>
                <a:spcPct val="20000"/>
              </a:spcBef>
              <a:spcAft>
                <a:spcPct val="0"/>
              </a:spcAft>
              <a:buChar char="»"/>
              <a:defRPr sz="1400">
                <a:solidFill>
                  <a:srgbClr val="A1A1A1"/>
                </a:solidFill>
                <a:latin typeface="+mn-lt"/>
                <a:ea typeface="+mn-ea"/>
                <a:cs typeface="+mn-cs"/>
              </a:defRPr>
            </a:lvl6pPr>
            <a:lvl7pPr marL="2971800" indent="-228600" algn="l" rtl="0" fontAlgn="base">
              <a:spcBef>
                <a:spcPct val="20000"/>
              </a:spcBef>
              <a:spcAft>
                <a:spcPct val="0"/>
              </a:spcAft>
              <a:buChar char="»"/>
              <a:defRPr sz="1400">
                <a:solidFill>
                  <a:srgbClr val="A1A1A1"/>
                </a:solidFill>
                <a:latin typeface="+mn-lt"/>
                <a:ea typeface="+mn-ea"/>
                <a:cs typeface="+mn-cs"/>
              </a:defRPr>
            </a:lvl7pPr>
            <a:lvl8pPr marL="3429000" indent="-228600" algn="l" rtl="0" fontAlgn="base">
              <a:spcBef>
                <a:spcPct val="20000"/>
              </a:spcBef>
              <a:spcAft>
                <a:spcPct val="0"/>
              </a:spcAft>
              <a:buChar char="»"/>
              <a:defRPr sz="1400">
                <a:solidFill>
                  <a:srgbClr val="A1A1A1"/>
                </a:solidFill>
                <a:latin typeface="+mn-lt"/>
                <a:ea typeface="+mn-ea"/>
                <a:cs typeface="+mn-cs"/>
              </a:defRPr>
            </a:lvl8pPr>
            <a:lvl9pPr marL="3886200" indent="-228600" algn="l" rtl="0" fontAlgn="base">
              <a:spcBef>
                <a:spcPct val="20000"/>
              </a:spcBef>
              <a:spcAft>
                <a:spcPct val="0"/>
              </a:spcAft>
              <a:buChar char="»"/>
              <a:defRPr sz="1400">
                <a:solidFill>
                  <a:srgbClr val="A1A1A1"/>
                </a:solidFill>
                <a:latin typeface="+mn-lt"/>
                <a:ea typeface="+mn-ea"/>
                <a:cs typeface="+mn-cs"/>
              </a:defRPr>
            </a:lvl9pPr>
          </a:lstStyle>
          <a:p>
            <a:pPr marL="17100" indent="0" algn="just">
              <a:lnSpc>
                <a:spcPct val="150000"/>
              </a:lnSpc>
              <a:buClr>
                <a:srgbClr val="C1002B"/>
              </a:buClr>
              <a:buNone/>
            </a:pPr>
            <a:r>
              <a:rPr lang="ca-ES" sz="1200" b="1" kern="0" dirty="0">
                <a:solidFill>
                  <a:srgbClr val="000000">
                    <a:lumMod val="50000"/>
                    <a:lumOff val="50000"/>
                  </a:srgbClr>
                </a:solidFill>
                <a:latin typeface="Arial" panose="020B0604020202020204" pitchFamily="34" charset="0"/>
                <a:cs typeface="Arial" panose="020B0604020202020204" pitchFamily="34" charset="0"/>
              </a:rPr>
              <a:t>OBJECTIU PRINCIPAL</a:t>
            </a:r>
            <a:r>
              <a:rPr lang="ca-ES" sz="1200" kern="0" dirty="0">
                <a:solidFill>
                  <a:srgbClr val="000000">
                    <a:lumMod val="50000"/>
                    <a:lumOff val="50000"/>
                  </a:srgbClr>
                </a:solidFill>
                <a:latin typeface="Arial" panose="020B0604020202020204" pitchFamily="34" charset="0"/>
                <a:cs typeface="Arial" panose="020B0604020202020204" pitchFamily="34" charset="0"/>
              </a:rPr>
              <a:t>: desenvolupament, reforma i modernització de la Formació Professional.</a:t>
            </a:r>
          </a:p>
          <a:p>
            <a:pPr marL="360000" algn="just">
              <a:lnSpc>
                <a:spcPct val="150000"/>
              </a:lnSpc>
              <a:buClr>
                <a:srgbClr val="C1002B"/>
              </a:buClr>
              <a:buFont typeface="Wingdings" charset="2"/>
              <a:buChar char="§"/>
            </a:pPr>
            <a:r>
              <a:rPr lang="ca-ES" sz="1200" b="1" kern="0" dirty="0">
                <a:solidFill>
                  <a:srgbClr val="000000">
                    <a:lumMod val="50000"/>
                    <a:lumOff val="50000"/>
                  </a:srgbClr>
                </a:solidFill>
                <a:latin typeface="Arial" panose="020B0604020202020204" pitchFamily="34" charset="0"/>
                <a:cs typeface="Arial" panose="020B0604020202020204" pitchFamily="34" charset="0"/>
              </a:rPr>
              <a:t>FINALITATS</a:t>
            </a:r>
            <a:r>
              <a:rPr lang="ca-ES" sz="1200" kern="0" dirty="0">
                <a:solidFill>
                  <a:srgbClr val="000000">
                    <a:lumMod val="50000"/>
                    <a:lumOff val="50000"/>
                  </a:srgbClr>
                </a:solidFill>
                <a:latin typeface="Arial" panose="020B0604020202020204" pitchFamily="34" charset="0"/>
                <a:cs typeface="Arial" panose="020B0604020202020204" pitchFamily="34" charset="0"/>
              </a:rPr>
              <a:t>:</a:t>
            </a:r>
          </a:p>
          <a:p>
            <a:pPr marL="360000" lvl="4" algn="just">
              <a:lnSpc>
                <a:spcPct val="150000"/>
              </a:lnSpc>
              <a:buClr>
                <a:srgbClr val="C1002B"/>
              </a:buClr>
              <a:buFont typeface="Arial" panose="020B0604020202020204" pitchFamily="34" charset="0"/>
              <a:buChar char="•"/>
            </a:pPr>
            <a:r>
              <a:rPr lang="ca-ES" sz="1000" kern="0" dirty="0">
                <a:solidFill>
                  <a:srgbClr val="000000">
                    <a:lumMod val="50000"/>
                    <a:lumOff val="50000"/>
                  </a:srgbClr>
                </a:solidFill>
                <a:latin typeface="Arial" panose="020B0604020202020204" pitchFamily="34" charset="0"/>
                <a:cs typeface="Arial" panose="020B0604020202020204" pitchFamily="34" charset="0"/>
              </a:rPr>
              <a:t>Ampliar competències de la població i augmentar la seva ocupabilitat </a:t>
            </a:r>
            <a:r>
              <a:rPr lang="ca-ES" sz="1000" b="1" kern="0" dirty="0">
                <a:solidFill>
                  <a:srgbClr val="000000">
                    <a:lumMod val="50000"/>
                    <a:lumOff val="50000"/>
                  </a:srgbClr>
                </a:solidFill>
                <a:latin typeface="Arial" panose="020B0604020202020204" pitchFamily="34" charset="0"/>
                <a:cs typeface="Arial" panose="020B0604020202020204" pitchFamily="34" charset="0"/>
              </a:rPr>
              <a:t>adaptant-les a la realitat del mercat a les noves professions del futur </a:t>
            </a:r>
          </a:p>
          <a:p>
            <a:pPr marL="360000" lvl="3" algn="just">
              <a:lnSpc>
                <a:spcPct val="150000"/>
              </a:lnSpc>
              <a:buClr>
                <a:srgbClr val="C1002B"/>
              </a:buClr>
              <a:buFont typeface="Arial" panose="020B0604020202020204" pitchFamily="34" charset="0"/>
              <a:buChar char="•"/>
            </a:pPr>
            <a:r>
              <a:rPr lang="ca-ES" sz="1000" kern="0" dirty="0">
                <a:solidFill>
                  <a:srgbClr val="000000">
                    <a:lumMod val="50000"/>
                    <a:lumOff val="50000"/>
                  </a:srgbClr>
                </a:solidFill>
                <a:latin typeface="Arial" panose="020B0604020202020204" pitchFamily="34" charset="0"/>
                <a:cs typeface="Arial" panose="020B0604020202020204" pitchFamily="34" charset="0"/>
              </a:rPr>
              <a:t>Fomentar el reciclatge professional</a:t>
            </a:r>
          </a:p>
          <a:p>
            <a:pPr marL="360000" lvl="3" algn="just">
              <a:lnSpc>
                <a:spcPct val="150000"/>
              </a:lnSpc>
              <a:buClr>
                <a:srgbClr val="C1002B"/>
              </a:buClr>
              <a:buFont typeface="Arial" panose="020B0604020202020204" pitchFamily="34" charset="0"/>
              <a:buChar char="•"/>
            </a:pPr>
            <a:r>
              <a:rPr lang="ca-ES" sz="1000" kern="0" dirty="0">
                <a:solidFill>
                  <a:srgbClr val="000000">
                    <a:lumMod val="50000"/>
                    <a:lumOff val="50000"/>
                  </a:srgbClr>
                </a:solidFill>
                <a:latin typeface="Arial" panose="020B0604020202020204" pitchFamily="34" charset="0"/>
                <a:cs typeface="Arial" panose="020B0604020202020204" pitchFamily="34" charset="0"/>
              </a:rPr>
              <a:t>Optimitzar l’acompliment (</a:t>
            </a:r>
            <a:r>
              <a:rPr lang="ca-ES" sz="1000" kern="0" dirty="0" err="1">
                <a:solidFill>
                  <a:srgbClr val="000000">
                    <a:lumMod val="50000"/>
                    <a:lumOff val="50000"/>
                  </a:srgbClr>
                </a:solidFill>
                <a:latin typeface="Arial" panose="020B0604020202020204" pitchFamily="34" charset="0"/>
                <a:cs typeface="Arial" panose="020B0604020202020204" pitchFamily="34" charset="0"/>
              </a:rPr>
              <a:t>reskilling</a:t>
            </a:r>
            <a:r>
              <a:rPr lang="ca-ES" sz="1000" kern="0" dirty="0">
                <a:solidFill>
                  <a:srgbClr val="000000">
                    <a:lumMod val="50000"/>
                    <a:lumOff val="50000"/>
                  </a:srgbClr>
                </a:solidFill>
                <a:latin typeface="Arial" panose="020B0604020202020204" pitchFamily="34" charset="0"/>
                <a:cs typeface="Arial" panose="020B0604020202020204" pitchFamily="34" charset="0"/>
              </a:rPr>
              <a:t> i </a:t>
            </a:r>
            <a:r>
              <a:rPr lang="ca-ES" sz="1000" kern="0" dirty="0" err="1">
                <a:solidFill>
                  <a:srgbClr val="000000">
                    <a:lumMod val="50000"/>
                    <a:lumOff val="50000"/>
                  </a:srgbClr>
                </a:solidFill>
                <a:latin typeface="Arial" panose="020B0604020202020204" pitchFamily="34" charset="0"/>
                <a:cs typeface="Arial" panose="020B0604020202020204" pitchFamily="34" charset="0"/>
              </a:rPr>
              <a:t>upskilling</a:t>
            </a:r>
            <a:r>
              <a:rPr lang="ca-ES" sz="1000" kern="0" dirty="0">
                <a:solidFill>
                  <a:srgbClr val="000000">
                    <a:lumMod val="50000"/>
                    <a:lumOff val="50000"/>
                  </a:srgbClr>
                </a:solidFill>
                <a:latin typeface="Arial" panose="020B0604020202020204" pitchFamily="34" charset="0"/>
                <a:cs typeface="Arial" panose="020B0604020202020204" pitchFamily="34" charset="0"/>
              </a:rPr>
              <a:t>). </a:t>
            </a:r>
          </a:p>
          <a:p>
            <a:pPr marL="360000" algn="just">
              <a:lnSpc>
                <a:spcPct val="150000"/>
              </a:lnSpc>
              <a:buClr>
                <a:srgbClr val="C1002B"/>
              </a:buClr>
              <a:buFont typeface="Wingdings" panose="05000000000000000000" pitchFamily="2" charset="2"/>
              <a:buChar char="§"/>
            </a:pPr>
            <a:r>
              <a:rPr lang="ca-ES" sz="1200" b="1" kern="0" dirty="0">
                <a:solidFill>
                  <a:srgbClr val="000000">
                    <a:lumMod val="50000"/>
                    <a:lumOff val="50000"/>
                  </a:srgbClr>
                </a:solidFill>
                <a:latin typeface="Arial" panose="020B0604020202020204" pitchFamily="34" charset="0"/>
                <a:cs typeface="Arial" panose="020B0604020202020204" pitchFamily="34" charset="0"/>
              </a:rPr>
              <a:t>OBJECTIUS QUANTITATIUS</a:t>
            </a:r>
            <a:r>
              <a:rPr lang="ca-ES" sz="1200" kern="0" dirty="0">
                <a:solidFill>
                  <a:srgbClr val="000000">
                    <a:lumMod val="50000"/>
                    <a:lumOff val="50000"/>
                  </a:srgbClr>
                </a:solidFill>
                <a:latin typeface="Arial" panose="020B0604020202020204" pitchFamily="34" charset="0"/>
                <a:cs typeface="Arial" panose="020B0604020202020204" pitchFamily="34" charset="0"/>
              </a:rPr>
              <a:t>: </a:t>
            </a:r>
          </a:p>
          <a:p>
            <a:pPr marL="360000" lvl="3" algn="just">
              <a:lnSpc>
                <a:spcPct val="150000"/>
              </a:lnSpc>
              <a:buClr>
                <a:srgbClr val="C1002B"/>
              </a:buClr>
              <a:buFont typeface="Arial" panose="020B0604020202020204" pitchFamily="34" charset="0"/>
              <a:buChar char="•"/>
            </a:pPr>
            <a:r>
              <a:rPr lang="ca-ES" sz="1000" kern="0" dirty="0">
                <a:solidFill>
                  <a:srgbClr val="000000">
                    <a:lumMod val="50000"/>
                    <a:lumOff val="50000"/>
                  </a:srgbClr>
                </a:solidFill>
                <a:latin typeface="Arial" panose="020B0604020202020204" pitchFamily="34" charset="0"/>
                <a:cs typeface="Arial" panose="020B0604020202020204" pitchFamily="34" charset="0"/>
              </a:rPr>
              <a:t>50% de població activa amb un nivell mitjà de qualificació, </a:t>
            </a:r>
          </a:p>
          <a:p>
            <a:pPr marL="360000" lvl="3" algn="just">
              <a:lnSpc>
                <a:spcPct val="150000"/>
              </a:lnSpc>
              <a:buClr>
                <a:srgbClr val="C1002B"/>
              </a:buClr>
              <a:buFont typeface="Arial" panose="020B0604020202020204" pitchFamily="34" charset="0"/>
              <a:buChar char="•"/>
            </a:pPr>
            <a:r>
              <a:rPr lang="ca-ES" sz="1000" kern="0" dirty="0">
                <a:solidFill>
                  <a:srgbClr val="000000">
                    <a:lumMod val="50000"/>
                    <a:lumOff val="50000"/>
                  </a:srgbClr>
                </a:solidFill>
                <a:latin typeface="Arial" panose="020B0604020202020204" pitchFamily="34" charset="0"/>
                <a:cs typeface="Arial" panose="020B0604020202020204" pitchFamily="34" charset="0"/>
              </a:rPr>
              <a:t>entre el 35 i 40% de població amb un alt nivell</a:t>
            </a:r>
          </a:p>
          <a:p>
            <a:pPr marL="360000" lvl="3" algn="just">
              <a:lnSpc>
                <a:spcPct val="150000"/>
              </a:lnSpc>
              <a:buClr>
                <a:srgbClr val="C1002B"/>
              </a:buClr>
              <a:buFont typeface="Arial" panose="020B0604020202020204" pitchFamily="34" charset="0"/>
              <a:buChar char="•"/>
            </a:pPr>
            <a:r>
              <a:rPr lang="ca-ES" sz="1000" kern="0" dirty="0">
                <a:solidFill>
                  <a:srgbClr val="000000">
                    <a:lumMod val="50000"/>
                    <a:lumOff val="50000"/>
                  </a:srgbClr>
                </a:solidFill>
                <a:latin typeface="Arial" panose="020B0604020202020204" pitchFamily="34" charset="0"/>
                <a:cs typeface="Arial" panose="020B0604020202020204" pitchFamily="34" charset="0"/>
              </a:rPr>
              <a:t>no més d'un 14% amb un nivell baix de qualificació. </a:t>
            </a:r>
          </a:p>
          <a:p>
            <a:pPr marL="360000" lvl="3" algn="just">
              <a:lnSpc>
                <a:spcPct val="150000"/>
              </a:lnSpc>
              <a:buClr>
                <a:srgbClr val="C1002B"/>
              </a:buClr>
              <a:buFont typeface="Arial" panose="020B0604020202020204" pitchFamily="34" charset="0"/>
              <a:buChar char="•"/>
            </a:pPr>
            <a:r>
              <a:rPr lang="ca-ES" sz="1000" kern="0" dirty="0">
                <a:solidFill>
                  <a:srgbClr val="000000">
                    <a:lumMod val="50000"/>
                    <a:lumOff val="50000"/>
                  </a:srgbClr>
                </a:solidFill>
                <a:latin typeface="Arial" panose="020B0604020202020204" pitchFamily="34" charset="0"/>
                <a:cs typeface="Arial" panose="020B0604020202020204" pitchFamily="34" charset="0"/>
              </a:rPr>
              <a:t>acreditació professional: 100% de la població activa</a:t>
            </a:r>
          </a:p>
          <a:p>
            <a:pPr marL="131400" lvl="3" indent="0" algn="just">
              <a:lnSpc>
                <a:spcPct val="150000"/>
              </a:lnSpc>
              <a:buClr>
                <a:srgbClr val="C1002B"/>
              </a:buClr>
              <a:buNone/>
            </a:pPr>
            <a:r>
              <a:rPr lang="ca-ES" sz="1200" b="1" kern="0" dirty="0">
                <a:solidFill>
                  <a:srgbClr val="000000">
                    <a:lumMod val="50000"/>
                    <a:lumOff val="50000"/>
                  </a:srgbClr>
                </a:solidFill>
                <a:latin typeface="Arial" panose="020B0604020202020204" pitchFamily="34" charset="0"/>
                <a:cs typeface="Arial" panose="020B0604020202020204" pitchFamily="34" charset="0"/>
              </a:rPr>
              <a:t>INVERSIÓ TOTAL ESTIMADA</a:t>
            </a:r>
            <a:r>
              <a:rPr lang="ca-ES" sz="1000" kern="0" dirty="0">
                <a:solidFill>
                  <a:srgbClr val="000000">
                    <a:lumMod val="50000"/>
                    <a:lumOff val="50000"/>
                  </a:srgbClr>
                </a:solidFill>
                <a:latin typeface="Arial" panose="020B0604020202020204" pitchFamily="34" charset="0"/>
                <a:cs typeface="Arial" panose="020B0604020202020204" pitchFamily="34" charset="0"/>
              </a:rPr>
              <a:t>: </a:t>
            </a:r>
            <a:r>
              <a:rPr lang="ca-ES" dirty="0"/>
              <a:t>2.076 milions €</a:t>
            </a:r>
            <a:endParaRPr lang="ca-ES" sz="1000" kern="0" dirty="0">
              <a:solidFill>
                <a:srgbClr val="000000">
                  <a:lumMod val="50000"/>
                  <a:lumOff val="50000"/>
                </a:srgbClr>
              </a:solidFill>
              <a:latin typeface="Arial" panose="020B0604020202020204" pitchFamily="34" charset="0"/>
              <a:cs typeface="Arial" panose="020B0604020202020204" pitchFamily="34" charset="0"/>
            </a:endParaRPr>
          </a:p>
        </p:txBody>
      </p:sp>
      <p:sp>
        <p:nvSpPr>
          <p:cNvPr id="8" name="7 Rectángulo"/>
          <p:cNvSpPr/>
          <p:nvPr/>
        </p:nvSpPr>
        <p:spPr>
          <a:xfrm>
            <a:off x="120302" y="6597352"/>
            <a:ext cx="1496628" cy="276999"/>
          </a:xfrm>
          <a:prstGeom prst="rect">
            <a:avLst/>
          </a:prstGeom>
        </p:spPr>
        <p:txBody>
          <a:bodyPr wrap="none">
            <a:spAutoFit/>
          </a:bodyPr>
          <a:lstStyle/>
          <a:p>
            <a:r>
              <a:rPr lang="ca-ES" sz="1200" i="1" dirty="0">
                <a:latin typeface="Rotis Sans Serif Std" pitchFamily="34" charset="0"/>
              </a:rPr>
              <a:t>29 de setembre 2021</a:t>
            </a:r>
            <a:endParaRPr lang="ca-ES" sz="1200" dirty="0"/>
          </a:p>
        </p:txBody>
      </p:sp>
      <p:pic>
        <p:nvPicPr>
          <p:cNvPr id="3" name="Imagen 2"/>
          <p:cNvPicPr>
            <a:picLocks noChangeAspect="1"/>
          </p:cNvPicPr>
          <p:nvPr/>
        </p:nvPicPr>
        <p:blipFill>
          <a:blip r:embed="rId2"/>
          <a:stretch>
            <a:fillRect/>
          </a:stretch>
        </p:blipFill>
        <p:spPr>
          <a:xfrm>
            <a:off x="5652120" y="6108551"/>
            <a:ext cx="3316832" cy="765800"/>
          </a:xfrm>
          <a:prstGeom prst="rect">
            <a:avLst/>
          </a:prstGeom>
        </p:spPr>
      </p:pic>
      <p:sp>
        <p:nvSpPr>
          <p:cNvPr id="15" name="CuadroTexto 14"/>
          <p:cNvSpPr txBox="1"/>
          <p:nvPr/>
        </p:nvSpPr>
        <p:spPr>
          <a:xfrm>
            <a:off x="814260" y="5349952"/>
            <a:ext cx="7083431" cy="698717"/>
          </a:xfrm>
          <a:prstGeom prst="rect">
            <a:avLst/>
          </a:prstGeom>
          <a:noFill/>
        </p:spPr>
        <p:txBody>
          <a:bodyPr wrap="square" rtlCol="0">
            <a:spAutoFit/>
          </a:bodyPr>
          <a:lstStyle/>
          <a:p>
            <a:pPr marL="131400" lvl="3" algn="ctr" fontAlgn="base">
              <a:lnSpc>
                <a:spcPct val="150000"/>
              </a:lnSpc>
              <a:spcBef>
                <a:spcPct val="20000"/>
              </a:spcBef>
              <a:spcAft>
                <a:spcPct val="0"/>
              </a:spcAft>
              <a:buClr>
                <a:srgbClr val="C1002B"/>
              </a:buClr>
            </a:pPr>
            <a:r>
              <a:rPr lang="ca-ES" sz="1400" kern="0" dirty="0">
                <a:solidFill>
                  <a:srgbClr val="000000">
                    <a:lumMod val="50000"/>
                    <a:lumOff val="50000"/>
                  </a:srgbClr>
                </a:solidFill>
                <a:latin typeface="Arial" panose="020B0604020202020204" pitchFamily="34" charset="0"/>
                <a:cs typeface="Arial" panose="020B0604020202020204" pitchFamily="34" charset="0"/>
              </a:rPr>
              <a:t>Es persegueix un Sistema d’FP integrat amb referencia en el Catàleg de Qualificacions Professionals</a:t>
            </a:r>
          </a:p>
        </p:txBody>
      </p:sp>
      <p:pic>
        <p:nvPicPr>
          <p:cNvPr id="16" name="Imagen 15"/>
          <p:cNvPicPr>
            <a:picLocks noChangeAspect="1"/>
          </p:cNvPicPr>
          <p:nvPr/>
        </p:nvPicPr>
        <p:blipFill>
          <a:blip r:embed="rId3"/>
          <a:stretch>
            <a:fillRect/>
          </a:stretch>
        </p:blipFill>
        <p:spPr>
          <a:xfrm>
            <a:off x="6970321" y="-1"/>
            <a:ext cx="2182557" cy="1097375"/>
          </a:xfrm>
          <a:prstGeom prst="rect">
            <a:avLst/>
          </a:prstGeom>
        </p:spPr>
      </p:pic>
    </p:spTree>
    <p:extLst>
      <p:ext uri="{BB962C8B-B14F-4D97-AF65-F5344CB8AC3E}">
        <p14:creationId xmlns:p14="http://schemas.microsoft.com/office/powerpoint/2010/main" val="298567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p:cNvSpPr/>
          <p:nvPr/>
        </p:nvSpPr>
        <p:spPr>
          <a:xfrm>
            <a:off x="-36512" y="6021288"/>
            <a:ext cx="9189390" cy="92718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2" name="1 Título"/>
          <p:cNvSpPr>
            <a:spLocks noGrp="1"/>
          </p:cNvSpPr>
          <p:nvPr>
            <p:ph type="ctrTitle"/>
          </p:nvPr>
        </p:nvSpPr>
        <p:spPr>
          <a:xfrm>
            <a:off x="683568" y="304130"/>
            <a:ext cx="6408712" cy="936104"/>
          </a:xfrm>
        </p:spPr>
        <p:txBody>
          <a:bodyPr>
            <a:normAutofit/>
          </a:bodyPr>
          <a:lstStyle/>
          <a:p>
            <a:pPr algn="l"/>
            <a:r>
              <a:rPr lang="ca-ES" sz="2300" b="1" dirty="0">
                <a:solidFill>
                  <a:srgbClr val="C00000"/>
                </a:solidFill>
                <a:latin typeface="Rotis Sans Serif Std" pitchFamily="34" charset="0"/>
              </a:rPr>
              <a:t>Processos d’Acreditació de Competències Professionals</a:t>
            </a:r>
          </a:p>
        </p:txBody>
      </p:sp>
      <p:sp>
        <p:nvSpPr>
          <p:cNvPr id="4" name="3 Rectángulo"/>
          <p:cNvSpPr/>
          <p:nvPr/>
        </p:nvSpPr>
        <p:spPr>
          <a:xfrm>
            <a:off x="148920" y="-1"/>
            <a:ext cx="360040" cy="105273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0" name="Título 1"/>
          <p:cNvSpPr txBox="1">
            <a:spLocks/>
          </p:cNvSpPr>
          <p:nvPr/>
        </p:nvSpPr>
        <p:spPr bwMode="auto">
          <a:xfrm>
            <a:off x="544473" y="1321859"/>
            <a:ext cx="7772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lvl1pPr marL="0" algn="l" rtl="0" fontAlgn="base">
              <a:spcBef>
                <a:spcPct val="0"/>
              </a:spcBef>
              <a:spcAft>
                <a:spcPct val="0"/>
              </a:spcAft>
              <a:defRPr sz="1800">
                <a:solidFill>
                  <a:srgbClr val="C1002B"/>
                </a:solidFill>
                <a:latin typeface="+mj-lt"/>
                <a:ea typeface="+mj-ea"/>
                <a:cs typeface="+mj-cs"/>
              </a:defRPr>
            </a:lvl1pPr>
            <a:lvl2pPr algn="l" rtl="0" fontAlgn="base">
              <a:spcBef>
                <a:spcPct val="0"/>
              </a:spcBef>
              <a:spcAft>
                <a:spcPct val="0"/>
              </a:spcAft>
              <a:defRPr sz="2400">
                <a:solidFill>
                  <a:schemeClr val="bg2"/>
                </a:solidFill>
                <a:latin typeface="Arial" charset="0"/>
                <a:ea typeface="Osaka" charset="0"/>
                <a:cs typeface="Osaka" charset="0"/>
              </a:defRPr>
            </a:lvl2pPr>
            <a:lvl3pPr algn="l" rtl="0" fontAlgn="base">
              <a:spcBef>
                <a:spcPct val="0"/>
              </a:spcBef>
              <a:spcAft>
                <a:spcPct val="0"/>
              </a:spcAft>
              <a:defRPr sz="2400">
                <a:solidFill>
                  <a:schemeClr val="bg2"/>
                </a:solidFill>
                <a:latin typeface="Arial" charset="0"/>
                <a:ea typeface="Osaka" charset="0"/>
                <a:cs typeface="Osaka" charset="0"/>
              </a:defRPr>
            </a:lvl3pPr>
            <a:lvl4pPr algn="l" rtl="0" fontAlgn="base">
              <a:spcBef>
                <a:spcPct val="0"/>
              </a:spcBef>
              <a:spcAft>
                <a:spcPct val="0"/>
              </a:spcAft>
              <a:defRPr sz="2400">
                <a:solidFill>
                  <a:schemeClr val="bg2"/>
                </a:solidFill>
                <a:latin typeface="Arial" charset="0"/>
                <a:ea typeface="Osaka" charset="0"/>
                <a:cs typeface="Osaka" charset="0"/>
              </a:defRPr>
            </a:lvl4pPr>
            <a:lvl5pPr algn="l" rtl="0" fontAlgn="base">
              <a:spcBef>
                <a:spcPct val="0"/>
              </a:spcBef>
              <a:spcAft>
                <a:spcPct val="0"/>
              </a:spcAft>
              <a:defRPr sz="2400">
                <a:solidFill>
                  <a:schemeClr val="bg2"/>
                </a:solidFill>
                <a:latin typeface="Arial" charset="0"/>
                <a:ea typeface="Osaka" charset="0"/>
                <a:cs typeface="Osaka" charset="0"/>
              </a:defRPr>
            </a:lvl5pPr>
            <a:lvl6pPr marL="457200" algn="l" rtl="0" fontAlgn="base">
              <a:spcBef>
                <a:spcPct val="0"/>
              </a:spcBef>
              <a:spcAft>
                <a:spcPct val="0"/>
              </a:spcAft>
              <a:defRPr sz="2400">
                <a:solidFill>
                  <a:schemeClr val="bg2"/>
                </a:solidFill>
                <a:latin typeface="Arial" charset="0"/>
                <a:ea typeface="Osaka" charset="0"/>
                <a:cs typeface="Osaka" charset="0"/>
              </a:defRPr>
            </a:lvl6pPr>
            <a:lvl7pPr marL="914400" algn="l" rtl="0" fontAlgn="base">
              <a:spcBef>
                <a:spcPct val="0"/>
              </a:spcBef>
              <a:spcAft>
                <a:spcPct val="0"/>
              </a:spcAft>
              <a:defRPr sz="2400">
                <a:solidFill>
                  <a:schemeClr val="bg2"/>
                </a:solidFill>
                <a:latin typeface="Arial" charset="0"/>
                <a:ea typeface="Osaka" charset="0"/>
                <a:cs typeface="Osaka" charset="0"/>
              </a:defRPr>
            </a:lvl7pPr>
            <a:lvl8pPr marL="1371600" algn="l" rtl="0" fontAlgn="base">
              <a:spcBef>
                <a:spcPct val="0"/>
              </a:spcBef>
              <a:spcAft>
                <a:spcPct val="0"/>
              </a:spcAft>
              <a:defRPr sz="2400">
                <a:solidFill>
                  <a:schemeClr val="bg2"/>
                </a:solidFill>
                <a:latin typeface="Arial" charset="0"/>
                <a:ea typeface="Osaka" charset="0"/>
                <a:cs typeface="Osaka" charset="0"/>
              </a:defRPr>
            </a:lvl8pPr>
            <a:lvl9pPr marL="1828800" algn="l" rtl="0" fontAlgn="base">
              <a:spcBef>
                <a:spcPct val="0"/>
              </a:spcBef>
              <a:spcAft>
                <a:spcPct val="0"/>
              </a:spcAft>
              <a:defRPr sz="2400">
                <a:solidFill>
                  <a:schemeClr val="bg2"/>
                </a:solidFill>
                <a:latin typeface="Arial" charset="0"/>
                <a:ea typeface="Osaka" charset="0"/>
                <a:cs typeface="Osaka"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ca-ES" b="1" kern="0" noProof="0" dirty="0">
                <a:latin typeface="Rotis Sans Serif Std" pitchFamily="34" charset="0"/>
              </a:rPr>
              <a:t>Pla de Recuperació</a:t>
            </a:r>
            <a:r>
              <a:rPr lang="ca-ES" b="1" kern="0" dirty="0">
                <a:latin typeface="Rotis Sans Serif Std" pitchFamily="34" charset="0"/>
              </a:rPr>
              <a:t>, Transformació i Resiliència - Reformes </a:t>
            </a:r>
            <a:endParaRPr kumimoji="0" lang="ca-ES" sz="1800" b="1" i="0" u="none" strike="noStrike" kern="0" cap="none" spc="0" normalizeH="0" baseline="0" noProof="0" dirty="0">
              <a:ln>
                <a:noFill/>
              </a:ln>
              <a:solidFill>
                <a:srgbClr val="C1002B"/>
              </a:solidFill>
              <a:effectLst/>
              <a:uLnTx/>
              <a:uFillTx/>
              <a:latin typeface="Rotis Sans Serif Std" pitchFamily="34" charset="0"/>
            </a:endParaRPr>
          </a:p>
        </p:txBody>
      </p:sp>
      <p:sp>
        <p:nvSpPr>
          <p:cNvPr id="11" name="Marcador de contenido 2"/>
          <p:cNvSpPr txBox="1">
            <a:spLocks/>
          </p:cNvSpPr>
          <p:nvPr/>
        </p:nvSpPr>
        <p:spPr bwMode="auto">
          <a:xfrm>
            <a:off x="562218" y="1772816"/>
            <a:ext cx="7970222" cy="3690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spAutoFit/>
          </a:bodyPr>
          <a:lstStyle>
            <a:lvl1pPr marL="0" indent="-342900" algn="l" rtl="0" fontAlgn="base">
              <a:spcBef>
                <a:spcPct val="20000"/>
              </a:spcBef>
              <a:spcAft>
                <a:spcPct val="0"/>
              </a:spcAft>
              <a:buChar char="•"/>
              <a:defRPr sz="1400">
                <a:solidFill>
                  <a:schemeClr val="tx1">
                    <a:lumMod val="50000"/>
                    <a:lumOff val="50000"/>
                  </a:schemeClr>
                </a:solidFill>
                <a:latin typeface="+mn-lt"/>
                <a:ea typeface="+mn-ea"/>
                <a:cs typeface="+mn-cs"/>
              </a:defRPr>
            </a:lvl1pPr>
            <a:lvl2pPr marL="0" indent="-285750" algn="l" rtl="0" fontAlgn="base">
              <a:spcBef>
                <a:spcPct val="20000"/>
              </a:spcBef>
              <a:spcAft>
                <a:spcPct val="0"/>
              </a:spcAft>
              <a:buChar char="–"/>
              <a:defRPr sz="1400">
                <a:solidFill>
                  <a:schemeClr val="tx1">
                    <a:lumMod val="50000"/>
                    <a:lumOff val="50000"/>
                  </a:schemeClr>
                </a:solidFill>
                <a:latin typeface="+mn-lt"/>
                <a:ea typeface="+mn-ea"/>
                <a:cs typeface="+mn-cs"/>
              </a:defRPr>
            </a:lvl2pPr>
            <a:lvl3pPr marL="0" indent="-228600" algn="l" rtl="0" fontAlgn="base">
              <a:spcBef>
                <a:spcPct val="20000"/>
              </a:spcBef>
              <a:spcAft>
                <a:spcPct val="0"/>
              </a:spcAft>
              <a:buChar char="•"/>
              <a:defRPr sz="1400">
                <a:solidFill>
                  <a:schemeClr val="tx1">
                    <a:lumMod val="50000"/>
                    <a:lumOff val="50000"/>
                  </a:schemeClr>
                </a:solidFill>
                <a:latin typeface="+mn-lt"/>
                <a:ea typeface="+mn-ea"/>
                <a:cs typeface="+mn-cs"/>
              </a:defRPr>
            </a:lvl3pPr>
            <a:lvl4pPr marL="0" indent="-228600" algn="l" rtl="0" fontAlgn="base">
              <a:spcBef>
                <a:spcPct val="20000"/>
              </a:spcBef>
              <a:spcAft>
                <a:spcPct val="0"/>
              </a:spcAft>
              <a:buChar char="–"/>
              <a:defRPr sz="1400">
                <a:solidFill>
                  <a:schemeClr val="tx1">
                    <a:lumMod val="50000"/>
                    <a:lumOff val="50000"/>
                  </a:schemeClr>
                </a:solidFill>
                <a:latin typeface="+mn-lt"/>
                <a:ea typeface="+mn-ea"/>
                <a:cs typeface="+mn-cs"/>
              </a:defRPr>
            </a:lvl4pPr>
            <a:lvl5pPr marL="0" indent="-228600" algn="l" rtl="0" fontAlgn="base">
              <a:spcBef>
                <a:spcPct val="20000"/>
              </a:spcBef>
              <a:spcAft>
                <a:spcPct val="0"/>
              </a:spcAft>
              <a:buChar char="»"/>
              <a:defRPr sz="1400">
                <a:solidFill>
                  <a:schemeClr val="tx1">
                    <a:lumMod val="50000"/>
                    <a:lumOff val="50000"/>
                  </a:schemeClr>
                </a:solidFill>
                <a:latin typeface="+mn-lt"/>
                <a:ea typeface="+mn-ea"/>
                <a:cs typeface="+mn-cs"/>
              </a:defRPr>
            </a:lvl5pPr>
            <a:lvl6pPr marL="2514600" indent="-228600" algn="l" rtl="0" fontAlgn="base">
              <a:spcBef>
                <a:spcPct val="20000"/>
              </a:spcBef>
              <a:spcAft>
                <a:spcPct val="0"/>
              </a:spcAft>
              <a:buChar char="»"/>
              <a:defRPr sz="1400">
                <a:solidFill>
                  <a:srgbClr val="A1A1A1"/>
                </a:solidFill>
                <a:latin typeface="+mn-lt"/>
                <a:ea typeface="+mn-ea"/>
                <a:cs typeface="+mn-cs"/>
              </a:defRPr>
            </a:lvl6pPr>
            <a:lvl7pPr marL="2971800" indent="-228600" algn="l" rtl="0" fontAlgn="base">
              <a:spcBef>
                <a:spcPct val="20000"/>
              </a:spcBef>
              <a:spcAft>
                <a:spcPct val="0"/>
              </a:spcAft>
              <a:buChar char="»"/>
              <a:defRPr sz="1400">
                <a:solidFill>
                  <a:srgbClr val="A1A1A1"/>
                </a:solidFill>
                <a:latin typeface="+mn-lt"/>
                <a:ea typeface="+mn-ea"/>
                <a:cs typeface="+mn-cs"/>
              </a:defRPr>
            </a:lvl7pPr>
            <a:lvl8pPr marL="3429000" indent="-228600" algn="l" rtl="0" fontAlgn="base">
              <a:spcBef>
                <a:spcPct val="20000"/>
              </a:spcBef>
              <a:spcAft>
                <a:spcPct val="0"/>
              </a:spcAft>
              <a:buChar char="»"/>
              <a:defRPr sz="1400">
                <a:solidFill>
                  <a:srgbClr val="A1A1A1"/>
                </a:solidFill>
                <a:latin typeface="+mn-lt"/>
                <a:ea typeface="+mn-ea"/>
                <a:cs typeface="+mn-cs"/>
              </a:defRPr>
            </a:lvl8pPr>
            <a:lvl9pPr marL="3886200" indent="-228600" algn="l" rtl="0" fontAlgn="base">
              <a:spcBef>
                <a:spcPct val="20000"/>
              </a:spcBef>
              <a:spcAft>
                <a:spcPct val="0"/>
              </a:spcAft>
              <a:buChar char="»"/>
              <a:defRPr sz="1400">
                <a:solidFill>
                  <a:srgbClr val="A1A1A1"/>
                </a:solidFill>
                <a:latin typeface="+mn-lt"/>
                <a:ea typeface="+mn-ea"/>
                <a:cs typeface="+mn-cs"/>
              </a:defRPr>
            </a:lvl9pPr>
          </a:lstStyle>
          <a:p>
            <a:pPr marL="360000">
              <a:lnSpc>
                <a:spcPct val="150000"/>
              </a:lnSpc>
              <a:buClr>
                <a:srgbClr val="C1002B"/>
              </a:buClr>
              <a:buFont typeface="Wingdings" charset="2"/>
              <a:buChar char="§"/>
            </a:pPr>
            <a:r>
              <a:rPr lang="ca-ES" kern="0" dirty="0">
                <a:solidFill>
                  <a:srgbClr val="000000">
                    <a:lumMod val="50000"/>
                    <a:lumOff val="50000"/>
                  </a:srgbClr>
                </a:solidFill>
                <a:latin typeface="Rotis Sans Serif Std" pitchFamily="34" charset="0"/>
              </a:rPr>
              <a:t>C20.R1 </a:t>
            </a:r>
            <a:r>
              <a:rPr lang="ca-ES" b="1" kern="0" dirty="0">
                <a:solidFill>
                  <a:srgbClr val="000000">
                    <a:lumMod val="50000"/>
                    <a:lumOff val="50000"/>
                  </a:srgbClr>
                </a:solidFill>
                <a:latin typeface="Rotis Sans Serif Std" pitchFamily="34" charset="0"/>
              </a:rPr>
              <a:t>Pla de modernització de la FP, que garanteixi una formació i QP que doni resposta a la creixent oferta de llocs de treball que requereixen una qualificació intermèdia i que faciliti la incorporació i permanència de la població al mercat laboral</a:t>
            </a:r>
            <a:r>
              <a:rPr lang="ca-ES" kern="0" dirty="0">
                <a:solidFill>
                  <a:srgbClr val="000000">
                    <a:lumMod val="50000"/>
                    <a:lumOff val="50000"/>
                  </a:srgbClr>
                </a:solidFill>
                <a:latin typeface="Rotis Sans Serif Std" pitchFamily="34" charset="0"/>
              </a:rPr>
              <a:t>. El Pla es concretarà a través de la </a:t>
            </a:r>
            <a:r>
              <a:rPr lang="ca-ES" b="1" kern="0" dirty="0">
                <a:solidFill>
                  <a:srgbClr val="000000">
                    <a:lumMod val="50000"/>
                    <a:lumOff val="50000"/>
                  </a:srgbClr>
                </a:solidFill>
                <a:latin typeface="Rotis Sans Serif Std" pitchFamily="34" charset="0"/>
              </a:rPr>
              <a:t>col·laboració publico-privada</a:t>
            </a:r>
            <a:r>
              <a:rPr lang="ca-ES" kern="0" dirty="0">
                <a:solidFill>
                  <a:srgbClr val="000000">
                    <a:lumMod val="50000"/>
                    <a:lumOff val="50000"/>
                  </a:srgbClr>
                </a:solidFill>
                <a:latin typeface="Rotis Sans Serif Std" pitchFamily="34" charset="0"/>
              </a:rPr>
              <a:t>, de manera que s'asseguri una </a:t>
            </a:r>
            <a:r>
              <a:rPr lang="ca-ES" b="1" kern="0" dirty="0">
                <a:solidFill>
                  <a:srgbClr val="000000">
                    <a:lumMod val="50000"/>
                    <a:lumOff val="50000"/>
                  </a:srgbClr>
                </a:solidFill>
                <a:latin typeface="Rotis Sans Serif Std" pitchFamily="34" charset="0"/>
              </a:rPr>
              <a:t>cobertura òptima de les necessitats de el sector productiu </a:t>
            </a:r>
            <a:r>
              <a:rPr lang="ca-ES" kern="0" dirty="0">
                <a:solidFill>
                  <a:srgbClr val="000000">
                    <a:lumMod val="50000"/>
                    <a:lumOff val="50000"/>
                  </a:srgbClr>
                </a:solidFill>
                <a:latin typeface="Rotis Sans Serif Std" pitchFamily="34" charset="0"/>
              </a:rPr>
              <a:t>i l'aposta pel capital humà i el talent. Es preveu la creació de 60 titulacions noves fins 2023.</a:t>
            </a:r>
          </a:p>
          <a:p>
            <a:pPr marL="360000">
              <a:lnSpc>
                <a:spcPct val="150000"/>
              </a:lnSpc>
              <a:buClr>
                <a:srgbClr val="C1002B"/>
              </a:buClr>
              <a:buFont typeface="Wingdings" charset="2"/>
              <a:buChar char="§"/>
            </a:pPr>
            <a:r>
              <a:rPr lang="ca-ES" kern="0" dirty="0">
                <a:solidFill>
                  <a:srgbClr val="000000">
                    <a:lumMod val="50000"/>
                    <a:lumOff val="50000"/>
                  </a:srgbClr>
                </a:solidFill>
                <a:latin typeface="Rotis Sans Serif Std" pitchFamily="34" charset="0"/>
              </a:rPr>
              <a:t>C20.R2 </a:t>
            </a:r>
            <a:r>
              <a:rPr lang="ca-ES" b="1" kern="0" dirty="0">
                <a:solidFill>
                  <a:srgbClr val="000000">
                    <a:lumMod val="50000"/>
                    <a:lumOff val="50000"/>
                  </a:srgbClr>
                </a:solidFill>
                <a:latin typeface="Rotis Sans Serif Std" pitchFamily="34" charset="0"/>
              </a:rPr>
              <a:t>Llei d'Ordenació de sistema integral de Formació Professional vinculat al Sistema Nacional de Qualificacions</a:t>
            </a:r>
            <a:r>
              <a:rPr lang="ca-ES" kern="0" dirty="0">
                <a:solidFill>
                  <a:srgbClr val="000000">
                    <a:lumMod val="50000"/>
                    <a:lumOff val="50000"/>
                  </a:srgbClr>
                </a:solidFill>
                <a:latin typeface="Rotis Sans Serif Std" pitchFamily="34" charset="0"/>
              </a:rPr>
              <a:t>, que desenvolupi un nou model de FP sota els principis de formació al llarg de la vida. Per a això, es desenvolupa un nou marc jurídic estatal que permeti la integració de sistema de FP, al servei de les persones en qualsevol moment del seu itinerari, amb caràcter acumulable i acreditable</a:t>
            </a:r>
          </a:p>
        </p:txBody>
      </p:sp>
      <p:sp>
        <p:nvSpPr>
          <p:cNvPr id="8" name="7 Rectángulo"/>
          <p:cNvSpPr/>
          <p:nvPr/>
        </p:nvSpPr>
        <p:spPr>
          <a:xfrm>
            <a:off x="120302" y="6597352"/>
            <a:ext cx="1496628" cy="276999"/>
          </a:xfrm>
          <a:prstGeom prst="rect">
            <a:avLst/>
          </a:prstGeom>
        </p:spPr>
        <p:txBody>
          <a:bodyPr wrap="none">
            <a:spAutoFit/>
          </a:bodyPr>
          <a:lstStyle/>
          <a:p>
            <a:r>
              <a:rPr lang="ca-ES" sz="1200" i="1" dirty="0">
                <a:latin typeface="Rotis Sans Serif Std" pitchFamily="34" charset="0"/>
              </a:rPr>
              <a:t>29 de setembre 2021</a:t>
            </a:r>
            <a:endParaRPr lang="ca-ES" sz="1200" dirty="0"/>
          </a:p>
        </p:txBody>
      </p:sp>
      <p:pic>
        <p:nvPicPr>
          <p:cNvPr id="13" name="Imagen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59588" y="-1"/>
            <a:ext cx="2184412" cy="1095064"/>
          </a:xfrm>
          <a:prstGeom prst="rect">
            <a:avLst/>
          </a:prstGeom>
        </p:spPr>
      </p:pic>
      <p:pic>
        <p:nvPicPr>
          <p:cNvPr id="5" name="Imagen 4"/>
          <p:cNvPicPr>
            <a:picLocks noChangeAspect="1"/>
          </p:cNvPicPr>
          <p:nvPr/>
        </p:nvPicPr>
        <p:blipFill>
          <a:blip r:embed="rId4"/>
          <a:stretch>
            <a:fillRect/>
          </a:stretch>
        </p:blipFill>
        <p:spPr>
          <a:xfrm>
            <a:off x="5652120" y="6106188"/>
            <a:ext cx="3316511" cy="768163"/>
          </a:xfrm>
          <a:prstGeom prst="rect">
            <a:avLst/>
          </a:prstGeom>
        </p:spPr>
      </p:pic>
    </p:spTree>
    <p:extLst>
      <p:ext uri="{BB962C8B-B14F-4D97-AF65-F5344CB8AC3E}">
        <p14:creationId xmlns:p14="http://schemas.microsoft.com/office/powerpoint/2010/main" val="2997375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p:cNvSpPr/>
          <p:nvPr/>
        </p:nvSpPr>
        <p:spPr>
          <a:xfrm>
            <a:off x="-45390" y="5997646"/>
            <a:ext cx="9189390" cy="86035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 name="1 Título"/>
          <p:cNvSpPr>
            <a:spLocks noGrp="1"/>
          </p:cNvSpPr>
          <p:nvPr>
            <p:ph type="ctrTitle"/>
          </p:nvPr>
        </p:nvSpPr>
        <p:spPr>
          <a:xfrm>
            <a:off x="596264" y="265480"/>
            <a:ext cx="6125426" cy="936104"/>
          </a:xfrm>
        </p:spPr>
        <p:txBody>
          <a:bodyPr>
            <a:normAutofit/>
          </a:bodyPr>
          <a:lstStyle/>
          <a:p>
            <a:pPr algn="l"/>
            <a:r>
              <a:rPr lang="ca-ES" sz="2300" b="1" dirty="0">
                <a:solidFill>
                  <a:srgbClr val="C00000"/>
                </a:solidFill>
                <a:latin typeface="Rotis Sans Serif Std" pitchFamily="34" charset="0"/>
              </a:rPr>
              <a:t>Processos d’Acreditació de Competències Professionals</a:t>
            </a:r>
          </a:p>
        </p:txBody>
      </p:sp>
      <p:sp>
        <p:nvSpPr>
          <p:cNvPr id="4" name="3 Rectángulo"/>
          <p:cNvSpPr/>
          <p:nvPr/>
        </p:nvSpPr>
        <p:spPr>
          <a:xfrm>
            <a:off x="148920" y="-1"/>
            <a:ext cx="360040" cy="105273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Título 1"/>
          <p:cNvSpPr txBox="1">
            <a:spLocks/>
          </p:cNvSpPr>
          <p:nvPr/>
        </p:nvSpPr>
        <p:spPr bwMode="auto">
          <a:xfrm>
            <a:off x="539552" y="1525620"/>
            <a:ext cx="7772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lvl1pPr marL="0" algn="l" rtl="0" fontAlgn="base">
              <a:spcBef>
                <a:spcPct val="0"/>
              </a:spcBef>
              <a:spcAft>
                <a:spcPct val="0"/>
              </a:spcAft>
              <a:defRPr sz="1800">
                <a:solidFill>
                  <a:srgbClr val="C1002B"/>
                </a:solidFill>
                <a:latin typeface="+mj-lt"/>
                <a:ea typeface="+mj-ea"/>
                <a:cs typeface="+mj-cs"/>
              </a:defRPr>
            </a:lvl1pPr>
            <a:lvl2pPr algn="l" rtl="0" fontAlgn="base">
              <a:spcBef>
                <a:spcPct val="0"/>
              </a:spcBef>
              <a:spcAft>
                <a:spcPct val="0"/>
              </a:spcAft>
              <a:defRPr sz="2400">
                <a:solidFill>
                  <a:schemeClr val="bg2"/>
                </a:solidFill>
                <a:latin typeface="Arial" charset="0"/>
                <a:ea typeface="Osaka" charset="0"/>
                <a:cs typeface="Osaka" charset="0"/>
              </a:defRPr>
            </a:lvl2pPr>
            <a:lvl3pPr algn="l" rtl="0" fontAlgn="base">
              <a:spcBef>
                <a:spcPct val="0"/>
              </a:spcBef>
              <a:spcAft>
                <a:spcPct val="0"/>
              </a:spcAft>
              <a:defRPr sz="2400">
                <a:solidFill>
                  <a:schemeClr val="bg2"/>
                </a:solidFill>
                <a:latin typeface="Arial" charset="0"/>
                <a:ea typeface="Osaka" charset="0"/>
                <a:cs typeface="Osaka" charset="0"/>
              </a:defRPr>
            </a:lvl3pPr>
            <a:lvl4pPr algn="l" rtl="0" fontAlgn="base">
              <a:spcBef>
                <a:spcPct val="0"/>
              </a:spcBef>
              <a:spcAft>
                <a:spcPct val="0"/>
              </a:spcAft>
              <a:defRPr sz="2400">
                <a:solidFill>
                  <a:schemeClr val="bg2"/>
                </a:solidFill>
                <a:latin typeface="Arial" charset="0"/>
                <a:ea typeface="Osaka" charset="0"/>
                <a:cs typeface="Osaka" charset="0"/>
              </a:defRPr>
            </a:lvl4pPr>
            <a:lvl5pPr algn="l" rtl="0" fontAlgn="base">
              <a:spcBef>
                <a:spcPct val="0"/>
              </a:spcBef>
              <a:spcAft>
                <a:spcPct val="0"/>
              </a:spcAft>
              <a:defRPr sz="2400">
                <a:solidFill>
                  <a:schemeClr val="bg2"/>
                </a:solidFill>
                <a:latin typeface="Arial" charset="0"/>
                <a:ea typeface="Osaka" charset="0"/>
                <a:cs typeface="Osaka" charset="0"/>
              </a:defRPr>
            </a:lvl5pPr>
            <a:lvl6pPr marL="457200" algn="l" rtl="0" fontAlgn="base">
              <a:spcBef>
                <a:spcPct val="0"/>
              </a:spcBef>
              <a:spcAft>
                <a:spcPct val="0"/>
              </a:spcAft>
              <a:defRPr sz="2400">
                <a:solidFill>
                  <a:schemeClr val="bg2"/>
                </a:solidFill>
                <a:latin typeface="Arial" charset="0"/>
                <a:ea typeface="Osaka" charset="0"/>
                <a:cs typeface="Osaka" charset="0"/>
              </a:defRPr>
            </a:lvl6pPr>
            <a:lvl7pPr marL="914400" algn="l" rtl="0" fontAlgn="base">
              <a:spcBef>
                <a:spcPct val="0"/>
              </a:spcBef>
              <a:spcAft>
                <a:spcPct val="0"/>
              </a:spcAft>
              <a:defRPr sz="2400">
                <a:solidFill>
                  <a:schemeClr val="bg2"/>
                </a:solidFill>
                <a:latin typeface="Arial" charset="0"/>
                <a:ea typeface="Osaka" charset="0"/>
                <a:cs typeface="Osaka" charset="0"/>
              </a:defRPr>
            </a:lvl7pPr>
            <a:lvl8pPr marL="1371600" algn="l" rtl="0" fontAlgn="base">
              <a:spcBef>
                <a:spcPct val="0"/>
              </a:spcBef>
              <a:spcAft>
                <a:spcPct val="0"/>
              </a:spcAft>
              <a:defRPr sz="2400">
                <a:solidFill>
                  <a:schemeClr val="bg2"/>
                </a:solidFill>
                <a:latin typeface="Arial" charset="0"/>
                <a:ea typeface="Osaka" charset="0"/>
                <a:cs typeface="Osaka" charset="0"/>
              </a:defRPr>
            </a:lvl8pPr>
            <a:lvl9pPr marL="1828800" algn="l" rtl="0" fontAlgn="base">
              <a:spcBef>
                <a:spcPct val="0"/>
              </a:spcBef>
              <a:spcAft>
                <a:spcPct val="0"/>
              </a:spcAft>
              <a:defRPr sz="2400">
                <a:solidFill>
                  <a:schemeClr val="bg2"/>
                </a:solidFill>
                <a:latin typeface="Arial" charset="0"/>
                <a:ea typeface="Osaka" charset="0"/>
                <a:cs typeface="Osaka"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ca-ES" b="1" kern="0" dirty="0">
                <a:latin typeface="Rotis Sans Serif Std" pitchFamily="34" charset="0"/>
              </a:rPr>
              <a:t>Pla de Recuperació, Transformació i Resiliència - Inversions </a:t>
            </a:r>
            <a:endParaRPr kumimoji="0" lang="ca-ES" sz="1800" b="1" i="0" u="none" strike="noStrike" kern="0" cap="none" spc="0" normalizeH="0" baseline="0" dirty="0">
              <a:ln>
                <a:noFill/>
              </a:ln>
              <a:solidFill>
                <a:srgbClr val="C1002B"/>
              </a:solidFill>
              <a:effectLst/>
              <a:uLnTx/>
              <a:uFillTx/>
              <a:latin typeface="Rotis Sans Serif Std" pitchFamily="34" charset="0"/>
            </a:endParaRPr>
          </a:p>
        </p:txBody>
      </p:sp>
      <p:sp>
        <p:nvSpPr>
          <p:cNvPr id="11" name="Marcador de contenido 2"/>
          <p:cNvSpPr txBox="1">
            <a:spLocks/>
          </p:cNvSpPr>
          <p:nvPr/>
        </p:nvSpPr>
        <p:spPr bwMode="auto">
          <a:xfrm>
            <a:off x="251520" y="1988840"/>
            <a:ext cx="8640960" cy="39149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spAutoFit/>
          </a:bodyPr>
          <a:lstStyle>
            <a:lvl1pPr marL="0" indent="-342900" algn="l" rtl="0" fontAlgn="base">
              <a:spcBef>
                <a:spcPct val="20000"/>
              </a:spcBef>
              <a:spcAft>
                <a:spcPct val="0"/>
              </a:spcAft>
              <a:buChar char="•"/>
              <a:defRPr sz="1400">
                <a:solidFill>
                  <a:schemeClr val="tx1">
                    <a:lumMod val="50000"/>
                    <a:lumOff val="50000"/>
                  </a:schemeClr>
                </a:solidFill>
                <a:latin typeface="+mn-lt"/>
                <a:ea typeface="+mn-ea"/>
                <a:cs typeface="+mn-cs"/>
              </a:defRPr>
            </a:lvl1pPr>
            <a:lvl2pPr marL="0" indent="-285750" algn="l" rtl="0" fontAlgn="base">
              <a:spcBef>
                <a:spcPct val="20000"/>
              </a:spcBef>
              <a:spcAft>
                <a:spcPct val="0"/>
              </a:spcAft>
              <a:buChar char="–"/>
              <a:defRPr sz="1400">
                <a:solidFill>
                  <a:schemeClr val="tx1">
                    <a:lumMod val="50000"/>
                    <a:lumOff val="50000"/>
                  </a:schemeClr>
                </a:solidFill>
                <a:latin typeface="+mn-lt"/>
                <a:ea typeface="+mn-ea"/>
                <a:cs typeface="+mn-cs"/>
              </a:defRPr>
            </a:lvl2pPr>
            <a:lvl3pPr marL="0" indent="-228600" algn="l" rtl="0" fontAlgn="base">
              <a:spcBef>
                <a:spcPct val="20000"/>
              </a:spcBef>
              <a:spcAft>
                <a:spcPct val="0"/>
              </a:spcAft>
              <a:buChar char="•"/>
              <a:defRPr sz="1400">
                <a:solidFill>
                  <a:schemeClr val="tx1">
                    <a:lumMod val="50000"/>
                    <a:lumOff val="50000"/>
                  </a:schemeClr>
                </a:solidFill>
                <a:latin typeface="+mn-lt"/>
                <a:ea typeface="+mn-ea"/>
                <a:cs typeface="+mn-cs"/>
              </a:defRPr>
            </a:lvl3pPr>
            <a:lvl4pPr marL="0" indent="-228600" algn="l" rtl="0" fontAlgn="base">
              <a:spcBef>
                <a:spcPct val="20000"/>
              </a:spcBef>
              <a:spcAft>
                <a:spcPct val="0"/>
              </a:spcAft>
              <a:buChar char="–"/>
              <a:defRPr sz="1400">
                <a:solidFill>
                  <a:schemeClr val="tx1">
                    <a:lumMod val="50000"/>
                    <a:lumOff val="50000"/>
                  </a:schemeClr>
                </a:solidFill>
                <a:latin typeface="+mn-lt"/>
                <a:ea typeface="+mn-ea"/>
                <a:cs typeface="+mn-cs"/>
              </a:defRPr>
            </a:lvl4pPr>
            <a:lvl5pPr marL="0" indent="-228600" algn="l" rtl="0" fontAlgn="base">
              <a:spcBef>
                <a:spcPct val="20000"/>
              </a:spcBef>
              <a:spcAft>
                <a:spcPct val="0"/>
              </a:spcAft>
              <a:buChar char="»"/>
              <a:defRPr sz="1400">
                <a:solidFill>
                  <a:schemeClr val="tx1">
                    <a:lumMod val="50000"/>
                    <a:lumOff val="50000"/>
                  </a:schemeClr>
                </a:solidFill>
                <a:latin typeface="+mn-lt"/>
                <a:ea typeface="+mn-ea"/>
                <a:cs typeface="+mn-cs"/>
              </a:defRPr>
            </a:lvl5pPr>
            <a:lvl6pPr marL="2514600" indent="-228600" algn="l" rtl="0" fontAlgn="base">
              <a:spcBef>
                <a:spcPct val="20000"/>
              </a:spcBef>
              <a:spcAft>
                <a:spcPct val="0"/>
              </a:spcAft>
              <a:buChar char="»"/>
              <a:defRPr sz="1400">
                <a:solidFill>
                  <a:srgbClr val="A1A1A1"/>
                </a:solidFill>
                <a:latin typeface="+mn-lt"/>
                <a:ea typeface="+mn-ea"/>
                <a:cs typeface="+mn-cs"/>
              </a:defRPr>
            </a:lvl6pPr>
            <a:lvl7pPr marL="2971800" indent="-228600" algn="l" rtl="0" fontAlgn="base">
              <a:spcBef>
                <a:spcPct val="20000"/>
              </a:spcBef>
              <a:spcAft>
                <a:spcPct val="0"/>
              </a:spcAft>
              <a:buChar char="»"/>
              <a:defRPr sz="1400">
                <a:solidFill>
                  <a:srgbClr val="A1A1A1"/>
                </a:solidFill>
                <a:latin typeface="+mn-lt"/>
                <a:ea typeface="+mn-ea"/>
                <a:cs typeface="+mn-cs"/>
              </a:defRPr>
            </a:lvl7pPr>
            <a:lvl8pPr marL="3429000" indent="-228600" algn="l" rtl="0" fontAlgn="base">
              <a:spcBef>
                <a:spcPct val="20000"/>
              </a:spcBef>
              <a:spcAft>
                <a:spcPct val="0"/>
              </a:spcAft>
              <a:buChar char="»"/>
              <a:defRPr sz="1400">
                <a:solidFill>
                  <a:srgbClr val="A1A1A1"/>
                </a:solidFill>
                <a:latin typeface="+mn-lt"/>
                <a:ea typeface="+mn-ea"/>
                <a:cs typeface="+mn-cs"/>
              </a:defRPr>
            </a:lvl8pPr>
            <a:lvl9pPr marL="3886200" indent="-228600" algn="l" rtl="0" fontAlgn="base">
              <a:spcBef>
                <a:spcPct val="20000"/>
              </a:spcBef>
              <a:spcAft>
                <a:spcPct val="0"/>
              </a:spcAft>
              <a:buChar char="»"/>
              <a:defRPr sz="1400">
                <a:solidFill>
                  <a:srgbClr val="A1A1A1"/>
                </a:solidFill>
                <a:latin typeface="+mn-lt"/>
                <a:ea typeface="+mn-ea"/>
                <a:cs typeface="+mn-cs"/>
              </a:defRPr>
            </a:lvl9pPr>
          </a:lstStyle>
          <a:p>
            <a:pPr marL="360000">
              <a:lnSpc>
                <a:spcPct val="150000"/>
              </a:lnSpc>
              <a:buClr>
                <a:srgbClr val="C1002B"/>
              </a:buClr>
              <a:buFont typeface="Wingdings" charset="2"/>
              <a:buChar char="§"/>
            </a:pPr>
            <a:r>
              <a:rPr lang="ca-ES" kern="0" dirty="0" err="1">
                <a:solidFill>
                  <a:srgbClr val="000000">
                    <a:lumMod val="50000"/>
                    <a:lumOff val="50000"/>
                  </a:srgbClr>
                </a:solidFill>
                <a:latin typeface="Rotis Sans Serif Std" pitchFamily="34" charset="0"/>
              </a:rPr>
              <a:t>Reskilling</a:t>
            </a:r>
            <a:r>
              <a:rPr lang="ca-ES" kern="0" dirty="0">
                <a:solidFill>
                  <a:srgbClr val="000000">
                    <a:lumMod val="50000"/>
                    <a:lumOff val="50000"/>
                  </a:srgbClr>
                </a:solidFill>
                <a:latin typeface="Rotis Sans Serif Std" pitchFamily="34" charset="0"/>
              </a:rPr>
              <a:t> i </a:t>
            </a:r>
            <a:r>
              <a:rPr lang="ca-ES" kern="0" dirty="0" err="1">
                <a:solidFill>
                  <a:srgbClr val="000000">
                    <a:lumMod val="50000"/>
                    <a:lumOff val="50000"/>
                  </a:srgbClr>
                </a:solidFill>
                <a:latin typeface="Rotis Sans Serif Std" pitchFamily="34" charset="0"/>
              </a:rPr>
              <a:t>upskilling</a:t>
            </a:r>
            <a:r>
              <a:rPr lang="ca-ES" kern="0" dirty="0">
                <a:solidFill>
                  <a:srgbClr val="000000">
                    <a:lumMod val="50000"/>
                    <a:lumOff val="50000"/>
                  </a:srgbClr>
                </a:solidFill>
                <a:latin typeface="Rotis Sans Serif Std" pitchFamily="34" charset="0"/>
              </a:rPr>
              <a:t> de la població activa lligat a QP, que consta de 4 àrees de mesures: </a:t>
            </a:r>
          </a:p>
          <a:p>
            <a:pPr marL="360000">
              <a:lnSpc>
                <a:spcPct val="150000"/>
              </a:lnSpc>
              <a:buClr>
                <a:srgbClr val="C1002B"/>
              </a:buClr>
              <a:buAutoNum type="alphaLcParenR"/>
            </a:pPr>
            <a:r>
              <a:rPr lang="ca-ES" b="1" kern="0" dirty="0">
                <a:solidFill>
                  <a:srgbClr val="000000">
                    <a:lumMod val="50000"/>
                    <a:lumOff val="50000"/>
                  </a:srgbClr>
                </a:solidFill>
                <a:latin typeface="Rotis Sans Serif Std" pitchFamily="34" charset="0"/>
              </a:rPr>
              <a:t>Reconeixement i acreditació de les competències bàsiques i professionals</a:t>
            </a:r>
            <a:r>
              <a:rPr lang="ca-ES" kern="0" dirty="0">
                <a:solidFill>
                  <a:srgbClr val="000000">
                    <a:lumMod val="50000"/>
                    <a:lumOff val="50000"/>
                  </a:srgbClr>
                </a:solidFill>
                <a:latin typeface="Rotis Sans Serif Std" pitchFamily="34" charset="0"/>
              </a:rPr>
              <a:t>, adquirides per la experiència laboral o vies no formals de formació. </a:t>
            </a:r>
            <a:r>
              <a:rPr lang="ca-ES" b="1" kern="0" dirty="0">
                <a:solidFill>
                  <a:srgbClr val="000000">
                    <a:lumMod val="50000"/>
                    <a:lumOff val="50000"/>
                  </a:srgbClr>
                </a:solidFill>
                <a:latin typeface="Rotis Sans Serif Std" pitchFamily="34" charset="0"/>
              </a:rPr>
              <a:t>Objectiu</a:t>
            </a:r>
            <a:r>
              <a:rPr lang="ca-ES" kern="0" dirty="0">
                <a:solidFill>
                  <a:srgbClr val="000000">
                    <a:lumMod val="50000"/>
                    <a:lumOff val="50000"/>
                  </a:srgbClr>
                </a:solidFill>
                <a:latin typeface="Rotis Sans Serif Std" pitchFamily="34" charset="0"/>
              </a:rPr>
              <a:t>: Acreditar </a:t>
            </a:r>
            <a:r>
              <a:rPr lang="ca-ES" b="1" kern="0" dirty="0">
                <a:solidFill>
                  <a:srgbClr val="000000">
                    <a:lumMod val="50000"/>
                    <a:lumOff val="50000"/>
                  </a:srgbClr>
                </a:solidFill>
                <a:latin typeface="Rotis Sans Serif Std" pitchFamily="34" charset="0"/>
              </a:rPr>
              <a:t>+ de 3 M. de persones (3 anys)</a:t>
            </a:r>
          </a:p>
          <a:p>
            <a:pPr marL="360000">
              <a:lnSpc>
                <a:spcPct val="150000"/>
              </a:lnSpc>
              <a:buClr>
                <a:srgbClr val="C1002B"/>
              </a:buClr>
              <a:buAutoNum type="alphaLcParenR"/>
            </a:pPr>
            <a:r>
              <a:rPr lang="ca-ES" kern="0" dirty="0">
                <a:solidFill>
                  <a:srgbClr val="000000">
                    <a:lumMod val="50000"/>
                    <a:lumOff val="50000"/>
                  </a:srgbClr>
                </a:solidFill>
                <a:latin typeface="Rotis Sans Serif Std" pitchFamily="34" charset="0"/>
              </a:rPr>
              <a:t>Oferta modular digital per ocupats que els permeti avançar en el procés d'adquisició d'altres més avançades. </a:t>
            </a:r>
          </a:p>
          <a:p>
            <a:pPr marL="360000">
              <a:lnSpc>
                <a:spcPct val="150000"/>
              </a:lnSpc>
              <a:buClr>
                <a:srgbClr val="C1002B"/>
              </a:buClr>
              <a:buAutoNum type="alphaLcParenR"/>
            </a:pPr>
            <a:r>
              <a:rPr lang="ca-ES" kern="0" dirty="0">
                <a:solidFill>
                  <a:srgbClr val="000000">
                    <a:lumMod val="50000"/>
                    <a:lumOff val="50000"/>
                  </a:srgbClr>
                </a:solidFill>
                <a:latin typeface="Rotis Sans Serif Std" pitchFamily="34" charset="0"/>
              </a:rPr>
              <a:t>Flexibilització i accessibilitat de la FP a través de la creació de "Aules Mentor", que es prioritzaran en municipis amb menys accés a FP. Col·lectius prioritaris: dones rurals i persones de major vulnerabilitat. </a:t>
            </a:r>
          </a:p>
          <a:p>
            <a:pPr marL="360000">
              <a:lnSpc>
                <a:spcPct val="150000"/>
              </a:lnSpc>
              <a:buClr>
                <a:srgbClr val="C1002B"/>
              </a:buClr>
              <a:buAutoNum type="alphaLcParenR"/>
            </a:pPr>
            <a:r>
              <a:rPr lang="ca-ES" kern="0" dirty="0">
                <a:solidFill>
                  <a:srgbClr val="000000">
                    <a:lumMod val="50000"/>
                    <a:lumOff val="50000"/>
                  </a:srgbClr>
                </a:solidFill>
                <a:latin typeface="Rotis Sans Serif Std" pitchFamily="34" charset="0"/>
              </a:rPr>
              <a:t>Formació modular destinada al </a:t>
            </a:r>
            <a:r>
              <a:rPr lang="ca-ES" kern="0" dirty="0" err="1">
                <a:solidFill>
                  <a:srgbClr val="000000">
                    <a:lumMod val="50000"/>
                    <a:lumOff val="50000"/>
                  </a:srgbClr>
                </a:solidFill>
                <a:latin typeface="Rotis Sans Serif Std" pitchFamily="34" charset="0"/>
              </a:rPr>
              <a:t>reskilling</a:t>
            </a:r>
            <a:r>
              <a:rPr lang="ca-ES" kern="0" dirty="0">
                <a:solidFill>
                  <a:srgbClr val="000000">
                    <a:lumMod val="50000"/>
                    <a:lumOff val="50000"/>
                  </a:srgbClr>
                </a:solidFill>
                <a:latin typeface="Rotis Sans Serif Std" pitchFamily="34" charset="0"/>
              </a:rPr>
              <a:t> i </a:t>
            </a:r>
            <a:r>
              <a:rPr lang="ca-ES" kern="0" dirty="0" err="1">
                <a:solidFill>
                  <a:srgbClr val="000000">
                    <a:lumMod val="50000"/>
                    <a:lumOff val="50000"/>
                  </a:srgbClr>
                </a:solidFill>
                <a:latin typeface="Rotis Sans Serif Std" pitchFamily="34" charset="0"/>
              </a:rPr>
              <a:t>upskilling</a:t>
            </a:r>
            <a:r>
              <a:rPr lang="ca-ES" kern="0" dirty="0">
                <a:solidFill>
                  <a:srgbClr val="000000">
                    <a:lumMod val="50000"/>
                    <a:lumOff val="50000"/>
                  </a:srgbClr>
                </a:solidFill>
                <a:latin typeface="Rotis Sans Serif Std" pitchFamily="34" charset="0"/>
              </a:rPr>
              <a:t> d'ocupats i desocupats, amb especial èmfasi en la formació en competències emergents, de ràpida evolució.</a:t>
            </a:r>
          </a:p>
          <a:p>
            <a:pPr marL="360000">
              <a:lnSpc>
                <a:spcPct val="150000"/>
              </a:lnSpc>
              <a:buClr>
                <a:srgbClr val="C1002B"/>
              </a:buClr>
              <a:buFont typeface="Wingdings" charset="2"/>
              <a:buChar char="§"/>
            </a:pPr>
            <a:endParaRPr kumimoji="0" lang="es-ES_tradnl" sz="1600" b="0" i="0" u="none" strike="noStrike" kern="0" cap="none" spc="0" normalizeH="0" baseline="0" noProof="0" dirty="0">
              <a:ln>
                <a:noFill/>
              </a:ln>
              <a:solidFill>
                <a:srgbClr val="000000">
                  <a:lumMod val="50000"/>
                  <a:lumOff val="50000"/>
                </a:srgbClr>
              </a:solidFill>
              <a:effectLst/>
              <a:uLnTx/>
              <a:uFillTx/>
              <a:latin typeface="Rotis Sans Serif Std" pitchFamily="34" charset="0"/>
            </a:endParaRPr>
          </a:p>
        </p:txBody>
      </p:sp>
      <p:sp>
        <p:nvSpPr>
          <p:cNvPr id="8" name="7 Rectángulo"/>
          <p:cNvSpPr/>
          <p:nvPr/>
        </p:nvSpPr>
        <p:spPr>
          <a:xfrm>
            <a:off x="107504" y="6543345"/>
            <a:ext cx="1496628" cy="276999"/>
          </a:xfrm>
          <a:prstGeom prst="rect">
            <a:avLst/>
          </a:prstGeom>
        </p:spPr>
        <p:txBody>
          <a:bodyPr wrap="none">
            <a:spAutoFit/>
          </a:bodyPr>
          <a:lstStyle/>
          <a:p>
            <a:r>
              <a:rPr lang="ca-ES" sz="1200" i="1" dirty="0">
                <a:latin typeface="Rotis Sans Serif Std" pitchFamily="34" charset="0"/>
              </a:rPr>
              <a:t>29 de setembre 2021</a:t>
            </a:r>
            <a:endParaRPr lang="ca-ES" sz="1200" dirty="0"/>
          </a:p>
        </p:txBody>
      </p:sp>
      <p:pic>
        <p:nvPicPr>
          <p:cNvPr id="3" name="Imagen 2"/>
          <p:cNvPicPr>
            <a:picLocks noChangeAspect="1"/>
          </p:cNvPicPr>
          <p:nvPr/>
        </p:nvPicPr>
        <p:blipFill>
          <a:blip r:embed="rId2"/>
          <a:stretch>
            <a:fillRect/>
          </a:stretch>
        </p:blipFill>
        <p:spPr>
          <a:xfrm>
            <a:off x="6961443" y="-1"/>
            <a:ext cx="2182557" cy="1097375"/>
          </a:xfrm>
          <a:prstGeom prst="rect">
            <a:avLst/>
          </a:prstGeom>
        </p:spPr>
      </p:pic>
      <p:pic>
        <p:nvPicPr>
          <p:cNvPr id="5" name="Imagen 4"/>
          <p:cNvPicPr>
            <a:picLocks noChangeAspect="1"/>
          </p:cNvPicPr>
          <p:nvPr/>
        </p:nvPicPr>
        <p:blipFill>
          <a:blip r:embed="rId3"/>
          <a:stretch>
            <a:fillRect/>
          </a:stretch>
        </p:blipFill>
        <p:spPr>
          <a:xfrm>
            <a:off x="5693792" y="6039403"/>
            <a:ext cx="3316511" cy="768163"/>
          </a:xfrm>
          <a:prstGeom prst="rect">
            <a:avLst/>
          </a:prstGeom>
        </p:spPr>
      </p:pic>
    </p:spTree>
    <p:extLst>
      <p:ext uri="{BB962C8B-B14F-4D97-AF65-F5344CB8AC3E}">
        <p14:creationId xmlns:p14="http://schemas.microsoft.com/office/powerpoint/2010/main" val="17320359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p:cNvSpPr/>
          <p:nvPr/>
        </p:nvSpPr>
        <p:spPr>
          <a:xfrm>
            <a:off x="0" y="5923386"/>
            <a:ext cx="9189390" cy="93461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 name="1 Título"/>
          <p:cNvSpPr>
            <a:spLocks noGrp="1"/>
          </p:cNvSpPr>
          <p:nvPr>
            <p:ph type="ctrTitle"/>
          </p:nvPr>
        </p:nvSpPr>
        <p:spPr>
          <a:xfrm>
            <a:off x="683568" y="404664"/>
            <a:ext cx="6264696" cy="936104"/>
          </a:xfrm>
        </p:spPr>
        <p:txBody>
          <a:bodyPr>
            <a:normAutofit/>
          </a:bodyPr>
          <a:lstStyle/>
          <a:p>
            <a:pPr algn="l"/>
            <a:r>
              <a:rPr lang="es-ES" sz="2300" b="1" dirty="0" err="1">
                <a:solidFill>
                  <a:srgbClr val="C00000"/>
                </a:solidFill>
                <a:latin typeface="Rotis Sans Serif Std" pitchFamily="34" charset="0"/>
              </a:rPr>
              <a:t>Processos</a:t>
            </a:r>
            <a:r>
              <a:rPr lang="es-ES" sz="2300" b="1" dirty="0">
                <a:solidFill>
                  <a:srgbClr val="C00000"/>
                </a:solidFill>
                <a:latin typeface="Rotis Sans Serif Std" pitchFamily="34" charset="0"/>
              </a:rPr>
              <a:t> d’Acreditació de </a:t>
            </a:r>
            <a:r>
              <a:rPr lang="es-ES" sz="2300" b="1" dirty="0" err="1">
                <a:solidFill>
                  <a:srgbClr val="C00000"/>
                </a:solidFill>
                <a:latin typeface="Rotis Sans Serif Std" pitchFamily="34" charset="0"/>
              </a:rPr>
              <a:t>Competències</a:t>
            </a:r>
            <a:r>
              <a:rPr lang="es-ES" sz="2300" b="1" dirty="0">
                <a:solidFill>
                  <a:srgbClr val="C00000"/>
                </a:solidFill>
                <a:latin typeface="Rotis Sans Serif Std" pitchFamily="34" charset="0"/>
              </a:rPr>
              <a:t> </a:t>
            </a:r>
            <a:r>
              <a:rPr lang="es-ES" sz="2300" b="1" dirty="0" err="1">
                <a:solidFill>
                  <a:srgbClr val="C00000"/>
                </a:solidFill>
                <a:latin typeface="Rotis Sans Serif Std" pitchFamily="34" charset="0"/>
              </a:rPr>
              <a:t>Professionals</a:t>
            </a:r>
            <a:endParaRPr lang="es-ES" sz="2300" b="1" dirty="0">
              <a:solidFill>
                <a:srgbClr val="C00000"/>
              </a:solidFill>
              <a:latin typeface="Rotis Sans Serif Std" pitchFamily="34" charset="0"/>
            </a:endParaRPr>
          </a:p>
        </p:txBody>
      </p:sp>
      <p:sp>
        <p:nvSpPr>
          <p:cNvPr id="4" name="3 Rectángulo"/>
          <p:cNvSpPr/>
          <p:nvPr/>
        </p:nvSpPr>
        <p:spPr>
          <a:xfrm>
            <a:off x="148920" y="-1"/>
            <a:ext cx="360040" cy="105273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Título 1"/>
          <p:cNvSpPr txBox="1">
            <a:spLocks/>
          </p:cNvSpPr>
          <p:nvPr/>
        </p:nvSpPr>
        <p:spPr bwMode="auto">
          <a:xfrm>
            <a:off x="564982" y="1357370"/>
            <a:ext cx="7772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lvl1pPr marL="0" algn="l" rtl="0" fontAlgn="base">
              <a:spcBef>
                <a:spcPct val="0"/>
              </a:spcBef>
              <a:spcAft>
                <a:spcPct val="0"/>
              </a:spcAft>
              <a:defRPr sz="1800">
                <a:solidFill>
                  <a:srgbClr val="C1002B"/>
                </a:solidFill>
                <a:latin typeface="+mj-lt"/>
                <a:ea typeface="+mj-ea"/>
                <a:cs typeface="+mj-cs"/>
              </a:defRPr>
            </a:lvl1pPr>
            <a:lvl2pPr algn="l" rtl="0" fontAlgn="base">
              <a:spcBef>
                <a:spcPct val="0"/>
              </a:spcBef>
              <a:spcAft>
                <a:spcPct val="0"/>
              </a:spcAft>
              <a:defRPr sz="2400">
                <a:solidFill>
                  <a:schemeClr val="bg2"/>
                </a:solidFill>
                <a:latin typeface="Arial" charset="0"/>
                <a:ea typeface="Osaka" charset="0"/>
                <a:cs typeface="Osaka" charset="0"/>
              </a:defRPr>
            </a:lvl2pPr>
            <a:lvl3pPr algn="l" rtl="0" fontAlgn="base">
              <a:spcBef>
                <a:spcPct val="0"/>
              </a:spcBef>
              <a:spcAft>
                <a:spcPct val="0"/>
              </a:spcAft>
              <a:defRPr sz="2400">
                <a:solidFill>
                  <a:schemeClr val="bg2"/>
                </a:solidFill>
                <a:latin typeface="Arial" charset="0"/>
                <a:ea typeface="Osaka" charset="0"/>
                <a:cs typeface="Osaka" charset="0"/>
              </a:defRPr>
            </a:lvl3pPr>
            <a:lvl4pPr algn="l" rtl="0" fontAlgn="base">
              <a:spcBef>
                <a:spcPct val="0"/>
              </a:spcBef>
              <a:spcAft>
                <a:spcPct val="0"/>
              </a:spcAft>
              <a:defRPr sz="2400">
                <a:solidFill>
                  <a:schemeClr val="bg2"/>
                </a:solidFill>
                <a:latin typeface="Arial" charset="0"/>
                <a:ea typeface="Osaka" charset="0"/>
                <a:cs typeface="Osaka" charset="0"/>
              </a:defRPr>
            </a:lvl4pPr>
            <a:lvl5pPr algn="l" rtl="0" fontAlgn="base">
              <a:spcBef>
                <a:spcPct val="0"/>
              </a:spcBef>
              <a:spcAft>
                <a:spcPct val="0"/>
              </a:spcAft>
              <a:defRPr sz="2400">
                <a:solidFill>
                  <a:schemeClr val="bg2"/>
                </a:solidFill>
                <a:latin typeface="Arial" charset="0"/>
                <a:ea typeface="Osaka" charset="0"/>
                <a:cs typeface="Osaka" charset="0"/>
              </a:defRPr>
            </a:lvl5pPr>
            <a:lvl6pPr marL="457200" algn="l" rtl="0" fontAlgn="base">
              <a:spcBef>
                <a:spcPct val="0"/>
              </a:spcBef>
              <a:spcAft>
                <a:spcPct val="0"/>
              </a:spcAft>
              <a:defRPr sz="2400">
                <a:solidFill>
                  <a:schemeClr val="bg2"/>
                </a:solidFill>
                <a:latin typeface="Arial" charset="0"/>
                <a:ea typeface="Osaka" charset="0"/>
                <a:cs typeface="Osaka" charset="0"/>
              </a:defRPr>
            </a:lvl6pPr>
            <a:lvl7pPr marL="914400" algn="l" rtl="0" fontAlgn="base">
              <a:spcBef>
                <a:spcPct val="0"/>
              </a:spcBef>
              <a:spcAft>
                <a:spcPct val="0"/>
              </a:spcAft>
              <a:defRPr sz="2400">
                <a:solidFill>
                  <a:schemeClr val="bg2"/>
                </a:solidFill>
                <a:latin typeface="Arial" charset="0"/>
                <a:ea typeface="Osaka" charset="0"/>
                <a:cs typeface="Osaka" charset="0"/>
              </a:defRPr>
            </a:lvl7pPr>
            <a:lvl8pPr marL="1371600" algn="l" rtl="0" fontAlgn="base">
              <a:spcBef>
                <a:spcPct val="0"/>
              </a:spcBef>
              <a:spcAft>
                <a:spcPct val="0"/>
              </a:spcAft>
              <a:defRPr sz="2400">
                <a:solidFill>
                  <a:schemeClr val="bg2"/>
                </a:solidFill>
                <a:latin typeface="Arial" charset="0"/>
                <a:ea typeface="Osaka" charset="0"/>
                <a:cs typeface="Osaka" charset="0"/>
              </a:defRPr>
            </a:lvl8pPr>
            <a:lvl9pPr marL="1828800" algn="l" rtl="0" fontAlgn="base">
              <a:spcBef>
                <a:spcPct val="0"/>
              </a:spcBef>
              <a:spcAft>
                <a:spcPct val="0"/>
              </a:spcAft>
              <a:defRPr sz="2400">
                <a:solidFill>
                  <a:schemeClr val="bg2"/>
                </a:solidFill>
                <a:latin typeface="Arial" charset="0"/>
                <a:ea typeface="Osaka" charset="0"/>
                <a:cs typeface="Osaka"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ca-ES" b="1" kern="0" dirty="0">
                <a:latin typeface="Rotis Sans Serif Std" pitchFamily="34" charset="0"/>
              </a:rPr>
              <a:t>Pla Transició al II Pla d’Acreditacions</a:t>
            </a:r>
            <a:endParaRPr kumimoji="0" lang="ca-ES" sz="1800" b="1" i="0" u="none" strike="noStrike" kern="0" cap="none" spc="0" normalizeH="0" baseline="0" dirty="0">
              <a:ln>
                <a:noFill/>
              </a:ln>
              <a:solidFill>
                <a:srgbClr val="C1002B"/>
              </a:solidFill>
              <a:effectLst/>
              <a:uLnTx/>
              <a:uFillTx/>
              <a:latin typeface="Rotis Sans Serif Std" pitchFamily="34" charset="0"/>
            </a:endParaRPr>
          </a:p>
        </p:txBody>
      </p:sp>
      <p:sp>
        <p:nvSpPr>
          <p:cNvPr id="11" name="Marcador de contenido 2"/>
          <p:cNvSpPr txBox="1">
            <a:spLocks/>
          </p:cNvSpPr>
          <p:nvPr/>
        </p:nvSpPr>
        <p:spPr bwMode="auto">
          <a:xfrm>
            <a:off x="580802" y="1778588"/>
            <a:ext cx="7879630" cy="31885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spAutoFit/>
          </a:bodyPr>
          <a:lstStyle>
            <a:lvl1pPr marL="0" indent="-342900" algn="l" rtl="0" fontAlgn="base">
              <a:spcBef>
                <a:spcPct val="20000"/>
              </a:spcBef>
              <a:spcAft>
                <a:spcPct val="0"/>
              </a:spcAft>
              <a:buChar char="•"/>
              <a:defRPr sz="1400">
                <a:solidFill>
                  <a:schemeClr val="tx1">
                    <a:lumMod val="50000"/>
                    <a:lumOff val="50000"/>
                  </a:schemeClr>
                </a:solidFill>
                <a:latin typeface="+mn-lt"/>
                <a:ea typeface="+mn-ea"/>
                <a:cs typeface="+mn-cs"/>
              </a:defRPr>
            </a:lvl1pPr>
            <a:lvl2pPr marL="0" indent="-285750" algn="l" rtl="0" fontAlgn="base">
              <a:spcBef>
                <a:spcPct val="20000"/>
              </a:spcBef>
              <a:spcAft>
                <a:spcPct val="0"/>
              </a:spcAft>
              <a:buChar char="–"/>
              <a:defRPr sz="1400">
                <a:solidFill>
                  <a:schemeClr val="tx1">
                    <a:lumMod val="50000"/>
                    <a:lumOff val="50000"/>
                  </a:schemeClr>
                </a:solidFill>
                <a:latin typeface="+mn-lt"/>
                <a:ea typeface="+mn-ea"/>
                <a:cs typeface="+mn-cs"/>
              </a:defRPr>
            </a:lvl2pPr>
            <a:lvl3pPr marL="0" indent="-228600" algn="l" rtl="0" fontAlgn="base">
              <a:spcBef>
                <a:spcPct val="20000"/>
              </a:spcBef>
              <a:spcAft>
                <a:spcPct val="0"/>
              </a:spcAft>
              <a:buChar char="•"/>
              <a:defRPr sz="1400">
                <a:solidFill>
                  <a:schemeClr val="tx1">
                    <a:lumMod val="50000"/>
                    <a:lumOff val="50000"/>
                  </a:schemeClr>
                </a:solidFill>
                <a:latin typeface="+mn-lt"/>
                <a:ea typeface="+mn-ea"/>
                <a:cs typeface="+mn-cs"/>
              </a:defRPr>
            </a:lvl3pPr>
            <a:lvl4pPr marL="0" indent="-228600" algn="l" rtl="0" fontAlgn="base">
              <a:spcBef>
                <a:spcPct val="20000"/>
              </a:spcBef>
              <a:spcAft>
                <a:spcPct val="0"/>
              </a:spcAft>
              <a:buChar char="–"/>
              <a:defRPr sz="1400">
                <a:solidFill>
                  <a:schemeClr val="tx1">
                    <a:lumMod val="50000"/>
                    <a:lumOff val="50000"/>
                  </a:schemeClr>
                </a:solidFill>
                <a:latin typeface="+mn-lt"/>
                <a:ea typeface="+mn-ea"/>
                <a:cs typeface="+mn-cs"/>
              </a:defRPr>
            </a:lvl4pPr>
            <a:lvl5pPr marL="0" indent="-228600" algn="l" rtl="0" fontAlgn="base">
              <a:spcBef>
                <a:spcPct val="20000"/>
              </a:spcBef>
              <a:spcAft>
                <a:spcPct val="0"/>
              </a:spcAft>
              <a:buChar char="»"/>
              <a:defRPr sz="1400">
                <a:solidFill>
                  <a:schemeClr val="tx1">
                    <a:lumMod val="50000"/>
                    <a:lumOff val="50000"/>
                  </a:schemeClr>
                </a:solidFill>
                <a:latin typeface="+mn-lt"/>
                <a:ea typeface="+mn-ea"/>
                <a:cs typeface="+mn-cs"/>
              </a:defRPr>
            </a:lvl5pPr>
            <a:lvl6pPr marL="2514600" indent="-228600" algn="l" rtl="0" fontAlgn="base">
              <a:spcBef>
                <a:spcPct val="20000"/>
              </a:spcBef>
              <a:spcAft>
                <a:spcPct val="0"/>
              </a:spcAft>
              <a:buChar char="»"/>
              <a:defRPr sz="1400">
                <a:solidFill>
                  <a:srgbClr val="A1A1A1"/>
                </a:solidFill>
                <a:latin typeface="+mn-lt"/>
                <a:ea typeface="+mn-ea"/>
                <a:cs typeface="+mn-cs"/>
              </a:defRPr>
            </a:lvl6pPr>
            <a:lvl7pPr marL="2971800" indent="-228600" algn="l" rtl="0" fontAlgn="base">
              <a:spcBef>
                <a:spcPct val="20000"/>
              </a:spcBef>
              <a:spcAft>
                <a:spcPct val="0"/>
              </a:spcAft>
              <a:buChar char="»"/>
              <a:defRPr sz="1400">
                <a:solidFill>
                  <a:srgbClr val="A1A1A1"/>
                </a:solidFill>
                <a:latin typeface="+mn-lt"/>
                <a:ea typeface="+mn-ea"/>
                <a:cs typeface="+mn-cs"/>
              </a:defRPr>
            </a:lvl7pPr>
            <a:lvl8pPr marL="3429000" indent="-228600" algn="l" rtl="0" fontAlgn="base">
              <a:spcBef>
                <a:spcPct val="20000"/>
              </a:spcBef>
              <a:spcAft>
                <a:spcPct val="0"/>
              </a:spcAft>
              <a:buChar char="»"/>
              <a:defRPr sz="1400">
                <a:solidFill>
                  <a:srgbClr val="A1A1A1"/>
                </a:solidFill>
                <a:latin typeface="+mn-lt"/>
                <a:ea typeface="+mn-ea"/>
                <a:cs typeface="+mn-cs"/>
              </a:defRPr>
            </a:lvl8pPr>
            <a:lvl9pPr marL="3886200" indent="-228600" algn="l" rtl="0" fontAlgn="base">
              <a:spcBef>
                <a:spcPct val="20000"/>
              </a:spcBef>
              <a:spcAft>
                <a:spcPct val="0"/>
              </a:spcAft>
              <a:buChar char="»"/>
              <a:defRPr sz="1400">
                <a:solidFill>
                  <a:srgbClr val="A1A1A1"/>
                </a:solidFill>
                <a:latin typeface="+mn-lt"/>
                <a:ea typeface="+mn-ea"/>
                <a:cs typeface="+mn-cs"/>
              </a:defRPr>
            </a:lvl9pPr>
          </a:lstStyle>
          <a:p>
            <a:pPr marL="360000" marR="0" lvl="0" indent="-342900" algn="l" defTabSz="914400" rtl="0" eaLnBrk="1" fontAlgn="base" latinLnBrk="0" hangingPunct="1">
              <a:lnSpc>
                <a:spcPct val="150000"/>
              </a:lnSpc>
              <a:spcBef>
                <a:spcPct val="20000"/>
              </a:spcBef>
              <a:spcAft>
                <a:spcPct val="0"/>
              </a:spcAft>
              <a:buClr>
                <a:srgbClr val="C1002B"/>
              </a:buClr>
              <a:buSzTx/>
              <a:buFont typeface="Wingdings" charset="2"/>
              <a:buChar char="§"/>
              <a:tabLst/>
              <a:defRPr/>
            </a:pPr>
            <a:r>
              <a:rPr lang="ca-ES" kern="0" dirty="0">
                <a:solidFill>
                  <a:srgbClr val="000000">
                    <a:lumMod val="50000"/>
                    <a:lumOff val="50000"/>
                  </a:srgbClr>
                </a:solidFill>
                <a:latin typeface="Rotis Sans Serif Std" pitchFamily="34" charset="0"/>
              </a:rPr>
              <a:t>Transició entre el model actual i futur servei estable que requerirà</a:t>
            </a:r>
          </a:p>
          <a:p>
            <a:pPr marL="360000" lvl="2" indent="-342900">
              <a:lnSpc>
                <a:spcPct val="150000"/>
              </a:lnSpc>
              <a:buClr>
                <a:srgbClr val="C1002B"/>
              </a:buClr>
              <a:buFont typeface="Courier New" panose="02070309020205020404" pitchFamily="49" charset="0"/>
              <a:buChar char="o"/>
              <a:defRPr/>
            </a:pPr>
            <a:r>
              <a:rPr lang="ca-ES" dirty="0"/>
              <a:t>L’elaboració de tots els instruments d’avaluació per a totes les unitats de competència susceptibles de ser </a:t>
            </a:r>
            <a:r>
              <a:rPr lang="ca-ES" dirty="0" err="1"/>
              <a:t>ofertades</a:t>
            </a:r>
            <a:r>
              <a:rPr lang="ca-ES" dirty="0"/>
              <a:t>, si s’escau. </a:t>
            </a:r>
          </a:p>
          <a:p>
            <a:pPr marL="360000" lvl="2" indent="-342900">
              <a:lnSpc>
                <a:spcPct val="150000"/>
              </a:lnSpc>
              <a:buClr>
                <a:srgbClr val="C1002B"/>
              </a:buClr>
              <a:buFont typeface="Courier New" panose="02070309020205020404" pitchFamily="49" charset="0"/>
              <a:buChar char="o"/>
              <a:defRPr/>
            </a:pPr>
            <a:r>
              <a:rPr lang="ca-ES" dirty="0"/>
              <a:t>La formació i actualització de les persones habilitades, sobretot expertes, en algunes unitats de competència. </a:t>
            </a:r>
          </a:p>
          <a:p>
            <a:pPr marL="360000" lvl="2" indent="-342900">
              <a:lnSpc>
                <a:spcPct val="150000"/>
              </a:lnSpc>
              <a:buClr>
                <a:srgbClr val="C1002B"/>
              </a:buClr>
              <a:buFont typeface="Courier New" panose="02070309020205020404" pitchFamily="49" charset="0"/>
              <a:buChar char="o"/>
              <a:defRPr/>
            </a:pPr>
            <a:r>
              <a:rPr lang="ca-ES" dirty="0"/>
              <a:t>L’elaboració d’una aplicació informàtica única.</a:t>
            </a:r>
          </a:p>
          <a:p>
            <a:pPr marL="360000" lvl="2" indent="-342900">
              <a:lnSpc>
                <a:spcPct val="150000"/>
              </a:lnSpc>
              <a:buClr>
                <a:srgbClr val="C1002B"/>
              </a:buClr>
              <a:buFont typeface="Courier New" panose="02070309020205020404" pitchFamily="49" charset="0"/>
              <a:buChar char="o"/>
              <a:defRPr/>
            </a:pPr>
            <a:endParaRPr lang="es-ES" dirty="0"/>
          </a:p>
          <a:p>
            <a:pPr marL="17100" lvl="2" indent="0">
              <a:lnSpc>
                <a:spcPct val="150000"/>
              </a:lnSpc>
              <a:buClr>
                <a:srgbClr val="C1002B"/>
              </a:buClr>
              <a:buNone/>
              <a:defRPr/>
            </a:pPr>
            <a:endParaRPr lang="es-ES" dirty="0"/>
          </a:p>
          <a:p>
            <a:pPr marL="0" marR="0" lvl="0" indent="0" algn="l" defTabSz="914400" rtl="0" eaLnBrk="1" fontAlgn="base" latinLnBrk="0" hangingPunct="1">
              <a:lnSpc>
                <a:spcPct val="100000"/>
              </a:lnSpc>
              <a:spcBef>
                <a:spcPct val="20000"/>
              </a:spcBef>
              <a:spcAft>
                <a:spcPct val="0"/>
              </a:spcAft>
              <a:buClr>
                <a:srgbClr val="C1002B"/>
              </a:buClr>
              <a:buSzTx/>
              <a:buFontTx/>
              <a:buNone/>
              <a:tabLst/>
              <a:defRPr/>
            </a:pPr>
            <a:endParaRPr kumimoji="0" lang="es-ES_tradnl" sz="1600" b="0" i="0" u="none" strike="noStrike" kern="0" cap="none" spc="0" normalizeH="0" baseline="0" noProof="0" dirty="0">
              <a:ln>
                <a:noFill/>
              </a:ln>
              <a:solidFill>
                <a:srgbClr val="000000">
                  <a:lumMod val="50000"/>
                  <a:lumOff val="50000"/>
                </a:srgbClr>
              </a:solidFill>
              <a:effectLst/>
              <a:uLnTx/>
              <a:uFillTx/>
              <a:latin typeface="Rotis Sans Serif Std" pitchFamily="34" charset="0"/>
            </a:endParaRPr>
          </a:p>
        </p:txBody>
      </p:sp>
      <p:sp>
        <p:nvSpPr>
          <p:cNvPr id="8" name="7 Rectángulo"/>
          <p:cNvSpPr/>
          <p:nvPr/>
        </p:nvSpPr>
        <p:spPr>
          <a:xfrm>
            <a:off x="99517" y="6525344"/>
            <a:ext cx="1496628" cy="276999"/>
          </a:xfrm>
          <a:prstGeom prst="rect">
            <a:avLst/>
          </a:prstGeom>
        </p:spPr>
        <p:txBody>
          <a:bodyPr wrap="none">
            <a:spAutoFit/>
          </a:bodyPr>
          <a:lstStyle/>
          <a:p>
            <a:r>
              <a:rPr lang="ca-ES" sz="1200" i="1" dirty="0">
                <a:latin typeface="Rotis Sans Serif Std" pitchFamily="34" charset="0"/>
              </a:rPr>
              <a:t>29 de setembre 2021</a:t>
            </a:r>
            <a:endParaRPr lang="ca-ES" sz="1200" dirty="0"/>
          </a:p>
        </p:txBody>
      </p:sp>
      <p:pic>
        <p:nvPicPr>
          <p:cNvPr id="19" name="Imagen 18"/>
          <p:cNvPicPr>
            <a:picLocks noChangeAspect="1"/>
          </p:cNvPicPr>
          <p:nvPr/>
        </p:nvPicPr>
        <p:blipFill>
          <a:blip r:embed="rId2"/>
          <a:stretch>
            <a:fillRect/>
          </a:stretch>
        </p:blipFill>
        <p:spPr>
          <a:xfrm>
            <a:off x="6948264" y="-4659"/>
            <a:ext cx="2182557" cy="1097375"/>
          </a:xfrm>
          <a:prstGeom prst="rect">
            <a:avLst/>
          </a:prstGeom>
        </p:spPr>
      </p:pic>
      <p:grpSp>
        <p:nvGrpSpPr>
          <p:cNvPr id="6" name="Grupo 5"/>
          <p:cNvGrpSpPr/>
          <p:nvPr/>
        </p:nvGrpSpPr>
        <p:grpSpPr>
          <a:xfrm>
            <a:off x="3815916" y="3274582"/>
            <a:ext cx="4533104" cy="2503604"/>
            <a:chOff x="1379984" y="1108968"/>
            <a:chExt cx="6720408" cy="4840312"/>
          </a:xfrm>
        </p:grpSpPr>
        <p:graphicFrame>
          <p:nvGraphicFramePr>
            <p:cNvPr id="3" name="Diagrama 2"/>
            <p:cNvGraphicFramePr/>
            <p:nvPr>
              <p:extLst>
                <p:ext uri="{D42A27DB-BD31-4B8C-83A1-F6EECF244321}">
                  <p14:modId xmlns:p14="http://schemas.microsoft.com/office/powerpoint/2010/main" val="2799978982"/>
                </p:ext>
              </p:extLst>
            </p:nvPr>
          </p:nvGraphicFramePr>
          <p:xfrm>
            <a:off x="1379984" y="1108968"/>
            <a:ext cx="6720408" cy="48403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CuadroTexto 4"/>
            <p:cNvSpPr txBox="1"/>
            <p:nvPr/>
          </p:nvSpPr>
          <p:spPr>
            <a:xfrm>
              <a:off x="3034658" y="4487539"/>
              <a:ext cx="3965185" cy="446276"/>
            </a:xfrm>
            <a:prstGeom prst="rect">
              <a:avLst/>
            </a:prstGeom>
            <a:noFill/>
          </p:spPr>
          <p:txBody>
            <a:bodyPr wrap="square" rtlCol="0">
              <a:spAutoFit/>
            </a:bodyPr>
            <a:lstStyle/>
            <a:p>
              <a:r>
                <a:rPr lang="ca-ES" sz="900" dirty="0"/>
                <a:t>+ diàleg social permanent i concertació social</a:t>
              </a:r>
            </a:p>
          </p:txBody>
        </p:sp>
      </p:grpSp>
      <p:pic>
        <p:nvPicPr>
          <p:cNvPr id="9" name="Imagen 8"/>
          <p:cNvPicPr>
            <a:picLocks noChangeAspect="1"/>
          </p:cNvPicPr>
          <p:nvPr/>
        </p:nvPicPr>
        <p:blipFill>
          <a:blip r:embed="rId8"/>
          <a:stretch>
            <a:fillRect/>
          </a:stretch>
        </p:blipFill>
        <p:spPr>
          <a:xfrm>
            <a:off x="5796136" y="6006611"/>
            <a:ext cx="3316511" cy="768163"/>
          </a:xfrm>
          <a:prstGeom prst="rect">
            <a:avLst/>
          </a:prstGeom>
        </p:spPr>
      </p:pic>
    </p:spTree>
    <p:extLst>
      <p:ext uri="{BB962C8B-B14F-4D97-AF65-F5344CB8AC3E}">
        <p14:creationId xmlns:p14="http://schemas.microsoft.com/office/powerpoint/2010/main" val="36340094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p:cNvSpPr/>
          <p:nvPr/>
        </p:nvSpPr>
        <p:spPr>
          <a:xfrm>
            <a:off x="0" y="5949280"/>
            <a:ext cx="9189390" cy="9294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 name="1 Título"/>
          <p:cNvSpPr>
            <a:spLocks noGrp="1"/>
          </p:cNvSpPr>
          <p:nvPr>
            <p:ph type="ctrTitle"/>
          </p:nvPr>
        </p:nvSpPr>
        <p:spPr>
          <a:xfrm>
            <a:off x="539691" y="280184"/>
            <a:ext cx="6480720" cy="936104"/>
          </a:xfrm>
        </p:spPr>
        <p:txBody>
          <a:bodyPr>
            <a:normAutofit/>
          </a:bodyPr>
          <a:lstStyle/>
          <a:p>
            <a:pPr algn="l"/>
            <a:r>
              <a:rPr lang="ca-ES" sz="2400" b="1" dirty="0">
                <a:solidFill>
                  <a:srgbClr val="C00000"/>
                </a:solidFill>
                <a:latin typeface="Rotis Sans Serif Std" pitchFamily="34" charset="0"/>
              </a:rPr>
              <a:t>Processos d’Acreditació de Competències Professionals</a:t>
            </a:r>
          </a:p>
        </p:txBody>
      </p:sp>
      <p:sp>
        <p:nvSpPr>
          <p:cNvPr id="4" name="3 Rectángulo"/>
          <p:cNvSpPr/>
          <p:nvPr/>
        </p:nvSpPr>
        <p:spPr>
          <a:xfrm>
            <a:off x="148920" y="-1"/>
            <a:ext cx="360040" cy="105273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Título 1"/>
          <p:cNvSpPr txBox="1">
            <a:spLocks/>
          </p:cNvSpPr>
          <p:nvPr/>
        </p:nvSpPr>
        <p:spPr bwMode="auto">
          <a:xfrm>
            <a:off x="564218" y="1093139"/>
            <a:ext cx="7807456"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lvl1pPr marL="0" algn="l" rtl="0" fontAlgn="base">
              <a:spcBef>
                <a:spcPct val="0"/>
              </a:spcBef>
              <a:spcAft>
                <a:spcPct val="0"/>
              </a:spcAft>
              <a:defRPr sz="1800">
                <a:solidFill>
                  <a:srgbClr val="C1002B"/>
                </a:solidFill>
                <a:latin typeface="+mj-lt"/>
                <a:ea typeface="+mj-ea"/>
                <a:cs typeface="+mj-cs"/>
              </a:defRPr>
            </a:lvl1pPr>
            <a:lvl2pPr algn="l" rtl="0" fontAlgn="base">
              <a:spcBef>
                <a:spcPct val="0"/>
              </a:spcBef>
              <a:spcAft>
                <a:spcPct val="0"/>
              </a:spcAft>
              <a:defRPr sz="2400">
                <a:solidFill>
                  <a:schemeClr val="bg2"/>
                </a:solidFill>
                <a:latin typeface="Arial" charset="0"/>
                <a:ea typeface="Osaka" charset="0"/>
                <a:cs typeface="Osaka" charset="0"/>
              </a:defRPr>
            </a:lvl2pPr>
            <a:lvl3pPr algn="l" rtl="0" fontAlgn="base">
              <a:spcBef>
                <a:spcPct val="0"/>
              </a:spcBef>
              <a:spcAft>
                <a:spcPct val="0"/>
              </a:spcAft>
              <a:defRPr sz="2400">
                <a:solidFill>
                  <a:schemeClr val="bg2"/>
                </a:solidFill>
                <a:latin typeface="Arial" charset="0"/>
                <a:ea typeface="Osaka" charset="0"/>
                <a:cs typeface="Osaka" charset="0"/>
              </a:defRPr>
            </a:lvl3pPr>
            <a:lvl4pPr algn="l" rtl="0" fontAlgn="base">
              <a:spcBef>
                <a:spcPct val="0"/>
              </a:spcBef>
              <a:spcAft>
                <a:spcPct val="0"/>
              </a:spcAft>
              <a:defRPr sz="2400">
                <a:solidFill>
                  <a:schemeClr val="bg2"/>
                </a:solidFill>
                <a:latin typeface="Arial" charset="0"/>
                <a:ea typeface="Osaka" charset="0"/>
                <a:cs typeface="Osaka" charset="0"/>
              </a:defRPr>
            </a:lvl4pPr>
            <a:lvl5pPr algn="l" rtl="0" fontAlgn="base">
              <a:spcBef>
                <a:spcPct val="0"/>
              </a:spcBef>
              <a:spcAft>
                <a:spcPct val="0"/>
              </a:spcAft>
              <a:defRPr sz="2400">
                <a:solidFill>
                  <a:schemeClr val="bg2"/>
                </a:solidFill>
                <a:latin typeface="Arial" charset="0"/>
                <a:ea typeface="Osaka" charset="0"/>
                <a:cs typeface="Osaka" charset="0"/>
              </a:defRPr>
            </a:lvl5pPr>
            <a:lvl6pPr marL="457200" algn="l" rtl="0" fontAlgn="base">
              <a:spcBef>
                <a:spcPct val="0"/>
              </a:spcBef>
              <a:spcAft>
                <a:spcPct val="0"/>
              </a:spcAft>
              <a:defRPr sz="2400">
                <a:solidFill>
                  <a:schemeClr val="bg2"/>
                </a:solidFill>
                <a:latin typeface="Arial" charset="0"/>
                <a:ea typeface="Osaka" charset="0"/>
                <a:cs typeface="Osaka" charset="0"/>
              </a:defRPr>
            </a:lvl6pPr>
            <a:lvl7pPr marL="914400" algn="l" rtl="0" fontAlgn="base">
              <a:spcBef>
                <a:spcPct val="0"/>
              </a:spcBef>
              <a:spcAft>
                <a:spcPct val="0"/>
              </a:spcAft>
              <a:defRPr sz="2400">
                <a:solidFill>
                  <a:schemeClr val="bg2"/>
                </a:solidFill>
                <a:latin typeface="Arial" charset="0"/>
                <a:ea typeface="Osaka" charset="0"/>
                <a:cs typeface="Osaka" charset="0"/>
              </a:defRPr>
            </a:lvl7pPr>
            <a:lvl8pPr marL="1371600" algn="l" rtl="0" fontAlgn="base">
              <a:spcBef>
                <a:spcPct val="0"/>
              </a:spcBef>
              <a:spcAft>
                <a:spcPct val="0"/>
              </a:spcAft>
              <a:defRPr sz="2400">
                <a:solidFill>
                  <a:schemeClr val="bg2"/>
                </a:solidFill>
                <a:latin typeface="Arial" charset="0"/>
                <a:ea typeface="Osaka" charset="0"/>
                <a:cs typeface="Osaka" charset="0"/>
              </a:defRPr>
            </a:lvl8pPr>
            <a:lvl9pPr marL="1828800" algn="l" rtl="0" fontAlgn="base">
              <a:spcBef>
                <a:spcPct val="0"/>
              </a:spcBef>
              <a:spcAft>
                <a:spcPct val="0"/>
              </a:spcAft>
              <a:defRPr sz="2400">
                <a:solidFill>
                  <a:schemeClr val="bg2"/>
                </a:solidFill>
                <a:latin typeface="Arial" charset="0"/>
                <a:ea typeface="Osaka" charset="0"/>
                <a:cs typeface="Osaka" charset="0"/>
              </a:defRPr>
            </a:lvl9pPr>
          </a:lstStyle>
          <a:p>
            <a:pPr>
              <a:defRPr/>
            </a:pPr>
            <a:endParaRPr lang="es-ES_tradnl" b="1" kern="0" dirty="0">
              <a:latin typeface="Rotis Sans Serif Std" pitchFamily="34" charset="0"/>
            </a:endParaRPr>
          </a:p>
          <a:p>
            <a:pPr>
              <a:defRPr/>
            </a:pPr>
            <a:r>
              <a:rPr lang="ca-ES" b="1" kern="0" dirty="0">
                <a:latin typeface="Rotis Sans Serif Std" pitchFamily="34" charset="0"/>
              </a:rPr>
              <a:t>Pla Transició al II Pla d’Acreditacions – La palanca dels fons estatals</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s-ES_tradnl" sz="1800" b="1" i="0" u="none" strike="noStrike" kern="0" cap="none" spc="0" normalizeH="0" baseline="0" noProof="0" dirty="0">
              <a:ln>
                <a:noFill/>
              </a:ln>
              <a:solidFill>
                <a:srgbClr val="C1002B"/>
              </a:solidFill>
              <a:effectLst/>
              <a:uLnTx/>
              <a:uFillTx/>
              <a:latin typeface="Rotis Sans Serif Std" pitchFamily="34" charset="0"/>
            </a:endParaRPr>
          </a:p>
        </p:txBody>
      </p:sp>
      <p:sp>
        <p:nvSpPr>
          <p:cNvPr id="11" name="Marcador de contenido 2"/>
          <p:cNvSpPr txBox="1">
            <a:spLocks/>
          </p:cNvSpPr>
          <p:nvPr/>
        </p:nvSpPr>
        <p:spPr bwMode="auto">
          <a:xfrm>
            <a:off x="564218" y="1771809"/>
            <a:ext cx="7968222" cy="462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spAutoFit/>
          </a:bodyPr>
          <a:lstStyle>
            <a:lvl1pPr marL="0" indent="-342900" algn="l" rtl="0" fontAlgn="base">
              <a:spcBef>
                <a:spcPct val="20000"/>
              </a:spcBef>
              <a:spcAft>
                <a:spcPct val="0"/>
              </a:spcAft>
              <a:buChar char="•"/>
              <a:defRPr sz="1400">
                <a:solidFill>
                  <a:schemeClr val="tx1">
                    <a:lumMod val="50000"/>
                    <a:lumOff val="50000"/>
                  </a:schemeClr>
                </a:solidFill>
                <a:latin typeface="+mn-lt"/>
                <a:ea typeface="+mn-ea"/>
                <a:cs typeface="+mn-cs"/>
              </a:defRPr>
            </a:lvl1pPr>
            <a:lvl2pPr marL="0" indent="-285750" algn="l" rtl="0" fontAlgn="base">
              <a:spcBef>
                <a:spcPct val="20000"/>
              </a:spcBef>
              <a:spcAft>
                <a:spcPct val="0"/>
              </a:spcAft>
              <a:buChar char="–"/>
              <a:defRPr sz="1400">
                <a:solidFill>
                  <a:schemeClr val="tx1">
                    <a:lumMod val="50000"/>
                    <a:lumOff val="50000"/>
                  </a:schemeClr>
                </a:solidFill>
                <a:latin typeface="+mn-lt"/>
                <a:ea typeface="+mn-ea"/>
                <a:cs typeface="+mn-cs"/>
              </a:defRPr>
            </a:lvl2pPr>
            <a:lvl3pPr marL="0" indent="-228600" algn="l" rtl="0" fontAlgn="base">
              <a:spcBef>
                <a:spcPct val="20000"/>
              </a:spcBef>
              <a:spcAft>
                <a:spcPct val="0"/>
              </a:spcAft>
              <a:buChar char="•"/>
              <a:defRPr sz="1400">
                <a:solidFill>
                  <a:schemeClr val="tx1">
                    <a:lumMod val="50000"/>
                    <a:lumOff val="50000"/>
                  </a:schemeClr>
                </a:solidFill>
                <a:latin typeface="+mn-lt"/>
                <a:ea typeface="+mn-ea"/>
                <a:cs typeface="+mn-cs"/>
              </a:defRPr>
            </a:lvl3pPr>
            <a:lvl4pPr marL="0" indent="-228600" algn="l" rtl="0" fontAlgn="base">
              <a:spcBef>
                <a:spcPct val="20000"/>
              </a:spcBef>
              <a:spcAft>
                <a:spcPct val="0"/>
              </a:spcAft>
              <a:buChar char="–"/>
              <a:defRPr sz="1400">
                <a:solidFill>
                  <a:schemeClr val="tx1">
                    <a:lumMod val="50000"/>
                    <a:lumOff val="50000"/>
                  </a:schemeClr>
                </a:solidFill>
                <a:latin typeface="+mn-lt"/>
                <a:ea typeface="+mn-ea"/>
                <a:cs typeface="+mn-cs"/>
              </a:defRPr>
            </a:lvl4pPr>
            <a:lvl5pPr marL="0" indent="-228600" algn="l" rtl="0" fontAlgn="base">
              <a:spcBef>
                <a:spcPct val="20000"/>
              </a:spcBef>
              <a:spcAft>
                <a:spcPct val="0"/>
              </a:spcAft>
              <a:buChar char="»"/>
              <a:defRPr sz="1400">
                <a:solidFill>
                  <a:schemeClr val="tx1">
                    <a:lumMod val="50000"/>
                    <a:lumOff val="50000"/>
                  </a:schemeClr>
                </a:solidFill>
                <a:latin typeface="+mn-lt"/>
                <a:ea typeface="+mn-ea"/>
                <a:cs typeface="+mn-cs"/>
              </a:defRPr>
            </a:lvl5pPr>
            <a:lvl6pPr marL="2514600" indent="-228600" algn="l" rtl="0" fontAlgn="base">
              <a:spcBef>
                <a:spcPct val="20000"/>
              </a:spcBef>
              <a:spcAft>
                <a:spcPct val="0"/>
              </a:spcAft>
              <a:buChar char="»"/>
              <a:defRPr sz="1400">
                <a:solidFill>
                  <a:srgbClr val="A1A1A1"/>
                </a:solidFill>
                <a:latin typeface="+mn-lt"/>
                <a:ea typeface="+mn-ea"/>
                <a:cs typeface="+mn-cs"/>
              </a:defRPr>
            </a:lvl6pPr>
            <a:lvl7pPr marL="2971800" indent="-228600" algn="l" rtl="0" fontAlgn="base">
              <a:spcBef>
                <a:spcPct val="20000"/>
              </a:spcBef>
              <a:spcAft>
                <a:spcPct val="0"/>
              </a:spcAft>
              <a:buChar char="»"/>
              <a:defRPr sz="1400">
                <a:solidFill>
                  <a:srgbClr val="A1A1A1"/>
                </a:solidFill>
                <a:latin typeface="+mn-lt"/>
                <a:ea typeface="+mn-ea"/>
                <a:cs typeface="+mn-cs"/>
              </a:defRPr>
            </a:lvl7pPr>
            <a:lvl8pPr marL="3429000" indent="-228600" algn="l" rtl="0" fontAlgn="base">
              <a:spcBef>
                <a:spcPct val="20000"/>
              </a:spcBef>
              <a:spcAft>
                <a:spcPct val="0"/>
              </a:spcAft>
              <a:buChar char="»"/>
              <a:defRPr sz="1400">
                <a:solidFill>
                  <a:srgbClr val="A1A1A1"/>
                </a:solidFill>
                <a:latin typeface="+mn-lt"/>
                <a:ea typeface="+mn-ea"/>
                <a:cs typeface="+mn-cs"/>
              </a:defRPr>
            </a:lvl8pPr>
            <a:lvl9pPr marL="3886200" indent="-228600" algn="l" rtl="0" fontAlgn="base">
              <a:spcBef>
                <a:spcPct val="20000"/>
              </a:spcBef>
              <a:spcAft>
                <a:spcPct val="0"/>
              </a:spcAft>
              <a:buChar char="»"/>
              <a:defRPr sz="1400">
                <a:solidFill>
                  <a:srgbClr val="A1A1A1"/>
                </a:solidFill>
                <a:latin typeface="+mn-lt"/>
                <a:ea typeface="+mn-ea"/>
                <a:cs typeface="+mn-cs"/>
              </a:defRPr>
            </a:lvl9pPr>
          </a:lstStyle>
          <a:p>
            <a:pPr marL="360000">
              <a:lnSpc>
                <a:spcPct val="150000"/>
              </a:lnSpc>
              <a:buClr>
                <a:srgbClr val="C1002B"/>
              </a:buClr>
              <a:buFont typeface="Wingdings" charset="2"/>
              <a:buChar char="§"/>
              <a:defRPr/>
            </a:pPr>
            <a:r>
              <a:rPr lang="ca-ES" kern="0" dirty="0">
                <a:solidFill>
                  <a:srgbClr val="000000">
                    <a:lumMod val="50000"/>
                    <a:lumOff val="50000"/>
                  </a:srgbClr>
                </a:solidFill>
                <a:latin typeface="Rotis Sans Serif Std" pitchFamily="34" charset="0"/>
              </a:rPr>
              <a:t>El MEFP en el Pla per a la FP, el creixement econòmic i social i l’ocupabilitat, destina a Catalunya pel període 2021-2024 uns fons molt superior a la disposada fins ara:</a:t>
            </a:r>
          </a:p>
          <a:p>
            <a:pPr marL="360000">
              <a:lnSpc>
                <a:spcPct val="150000"/>
              </a:lnSpc>
              <a:buClr>
                <a:srgbClr val="C1002B"/>
              </a:buClr>
              <a:buFont typeface="Wingdings" panose="05000000000000000000" pitchFamily="2" charset="2"/>
              <a:buChar char="v"/>
              <a:defRPr/>
            </a:pPr>
            <a:r>
              <a:rPr lang="ca-ES" kern="0" dirty="0">
                <a:solidFill>
                  <a:srgbClr val="000000">
                    <a:lumMod val="50000"/>
                    <a:lumOff val="50000"/>
                  </a:srgbClr>
                </a:solidFill>
                <a:latin typeface="Rotis Sans Serif Std" pitchFamily="34" charset="0"/>
              </a:rPr>
              <a:t>Per al 2021, 10.846.054,34 € concretats així:</a:t>
            </a:r>
          </a:p>
          <a:p>
            <a:pPr marL="302850" indent="-285750">
              <a:lnSpc>
                <a:spcPct val="150000"/>
              </a:lnSpc>
              <a:buClr>
                <a:srgbClr val="C1002B"/>
              </a:buClr>
              <a:buFontTx/>
              <a:buChar char="-"/>
              <a:defRPr/>
            </a:pPr>
            <a:r>
              <a:rPr lang="ca-ES" kern="0" dirty="0">
                <a:solidFill>
                  <a:srgbClr val="000000">
                    <a:lumMod val="50000"/>
                    <a:lumOff val="50000"/>
                  </a:srgbClr>
                </a:solidFill>
                <a:latin typeface="Rotis Sans Serif Std" pitchFamily="34" charset="0"/>
              </a:rPr>
              <a:t>8.313.600,00 € directament a l’acreditació (72 € per persona atesa i 168 € per persona i UC),</a:t>
            </a:r>
          </a:p>
          <a:p>
            <a:pPr marL="302850" indent="-285750">
              <a:lnSpc>
                <a:spcPct val="150000"/>
              </a:lnSpc>
              <a:buClr>
                <a:srgbClr val="C1002B"/>
              </a:buClr>
              <a:buFontTx/>
              <a:buChar char="-"/>
              <a:defRPr/>
            </a:pPr>
            <a:r>
              <a:rPr lang="ca-ES" kern="0" dirty="0">
                <a:solidFill>
                  <a:srgbClr val="000000">
                    <a:lumMod val="50000"/>
                    <a:lumOff val="50000"/>
                  </a:srgbClr>
                </a:solidFill>
                <a:latin typeface="Rotis Sans Serif Std" pitchFamily="34" charset="0"/>
              </a:rPr>
              <a:t>2.532.454,00 €, a assistències tècniques del procediment, en totes les seves fases, i mesures de difusió del *PCT. </a:t>
            </a:r>
          </a:p>
          <a:p>
            <a:pPr marL="17100" indent="0">
              <a:lnSpc>
                <a:spcPct val="150000"/>
              </a:lnSpc>
              <a:buClr>
                <a:srgbClr val="C1002B"/>
              </a:buClr>
              <a:buNone/>
              <a:defRPr/>
            </a:pPr>
            <a:r>
              <a:rPr lang="ca-ES" kern="0" dirty="0">
                <a:solidFill>
                  <a:srgbClr val="000000">
                    <a:lumMod val="50000"/>
                    <a:lumOff val="50000"/>
                  </a:srgbClr>
                </a:solidFill>
                <a:latin typeface="Rotis Sans Serif Std" pitchFamily="34" charset="0"/>
              </a:rPr>
              <a:t>	</a:t>
            </a:r>
            <a:r>
              <a:rPr lang="ca-ES" sz="1200" kern="0" dirty="0">
                <a:solidFill>
                  <a:srgbClr val="000000">
                    <a:lumMod val="50000"/>
                    <a:lumOff val="50000"/>
                  </a:srgbClr>
                </a:solidFill>
                <a:latin typeface="Rotis Sans Serif Std" pitchFamily="34" charset="0"/>
              </a:rPr>
              <a:t>569.097,31 € de gestió del procediment, </a:t>
            </a:r>
          </a:p>
          <a:p>
            <a:pPr marL="17100" indent="0">
              <a:lnSpc>
                <a:spcPct val="150000"/>
              </a:lnSpc>
              <a:buClr>
                <a:srgbClr val="C1002B"/>
              </a:buClr>
              <a:buNone/>
              <a:defRPr/>
            </a:pPr>
            <a:r>
              <a:rPr lang="ca-ES" sz="1200" kern="0" dirty="0">
                <a:solidFill>
                  <a:srgbClr val="000000">
                    <a:lumMod val="50000"/>
                    <a:lumOff val="50000"/>
                  </a:srgbClr>
                </a:solidFill>
                <a:latin typeface="Rotis Sans Serif Std" pitchFamily="34" charset="0"/>
              </a:rPr>
              <a:t>	1.200.000,00 € de difusió, </a:t>
            </a:r>
          </a:p>
          <a:p>
            <a:pPr marL="17100" indent="0">
              <a:lnSpc>
                <a:spcPct val="150000"/>
              </a:lnSpc>
              <a:buClr>
                <a:srgbClr val="C1002B"/>
              </a:buClr>
              <a:buNone/>
              <a:defRPr/>
            </a:pPr>
            <a:r>
              <a:rPr lang="ca-ES" sz="1200" kern="0" dirty="0">
                <a:solidFill>
                  <a:srgbClr val="000000">
                    <a:lumMod val="50000"/>
                    <a:lumOff val="50000"/>
                  </a:srgbClr>
                </a:solidFill>
                <a:latin typeface="Rotis Sans Serif Std" pitchFamily="34" charset="0"/>
              </a:rPr>
              <a:t>	34.858,80 € de gestió econòmica i fins a </a:t>
            </a:r>
          </a:p>
          <a:p>
            <a:pPr marL="17100" indent="0">
              <a:lnSpc>
                <a:spcPct val="150000"/>
              </a:lnSpc>
              <a:buClr>
                <a:srgbClr val="C1002B"/>
              </a:buClr>
              <a:buNone/>
              <a:defRPr/>
            </a:pPr>
            <a:r>
              <a:rPr lang="ca-ES" sz="1200" kern="0" dirty="0">
                <a:solidFill>
                  <a:srgbClr val="000000">
                    <a:lumMod val="50000"/>
                    <a:lumOff val="50000"/>
                  </a:srgbClr>
                </a:solidFill>
                <a:latin typeface="Rotis Sans Serif Std" pitchFamily="34" charset="0"/>
              </a:rPr>
              <a:t>	728.498,23 € d’elaboració de materials i instruments tècnics. </a:t>
            </a:r>
          </a:p>
          <a:p>
            <a:pPr marL="17100" indent="0">
              <a:lnSpc>
                <a:spcPct val="150000"/>
              </a:lnSpc>
              <a:buClr>
                <a:srgbClr val="C1002B"/>
              </a:buClr>
              <a:buNone/>
              <a:defRPr/>
            </a:pPr>
            <a:r>
              <a:rPr lang="ca-ES" b="1" kern="0" dirty="0">
                <a:solidFill>
                  <a:srgbClr val="000000">
                    <a:lumMod val="50000"/>
                    <a:lumOff val="50000"/>
                  </a:srgbClr>
                </a:solidFill>
                <a:latin typeface="Rotis Sans Serif Std" pitchFamily="34" charset="0"/>
              </a:rPr>
              <a:t>Amb aquests fons s’han d’avaluar 69.279 UC. </a:t>
            </a:r>
          </a:p>
          <a:p>
            <a:pPr marL="17100" indent="0">
              <a:lnSpc>
                <a:spcPct val="150000"/>
              </a:lnSpc>
              <a:buClr>
                <a:srgbClr val="C1002B"/>
              </a:buClr>
              <a:buNone/>
              <a:defRPr/>
            </a:pPr>
            <a:r>
              <a:rPr lang="ca-ES" b="1" kern="0" dirty="0">
                <a:solidFill>
                  <a:srgbClr val="000000">
                    <a:lumMod val="50000"/>
                    <a:lumOff val="50000"/>
                  </a:srgbClr>
                </a:solidFill>
                <a:latin typeface="Rotis Sans Serif Std" pitchFamily="34" charset="0"/>
              </a:rPr>
              <a:t>El període d’elegibilitat és d’1 de setembre de 2020 a 31 de desembre de 2021.</a:t>
            </a:r>
          </a:p>
          <a:p>
            <a:pPr marL="0" marR="0" lvl="0" indent="0" algn="l" defTabSz="914400" rtl="0" eaLnBrk="1" fontAlgn="base" latinLnBrk="0" hangingPunct="1">
              <a:lnSpc>
                <a:spcPct val="100000"/>
              </a:lnSpc>
              <a:spcBef>
                <a:spcPct val="20000"/>
              </a:spcBef>
              <a:spcAft>
                <a:spcPct val="0"/>
              </a:spcAft>
              <a:buClr>
                <a:srgbClr val="C1002B"/>
              </a:buClr>
              <a:buSzTx/>
              <a:buFontTx/>
              <a:buNone/>
              <a:tabLst/>
              <a:defRPr/>
            </a:pPr>
            <a:endParaRPr lang="ca-ES" kern="0" dirty="0">
              <a:solidFill>
                <a:srgbClr val="000000">
                  <a:lumMod val="50000"/>
                  <a:lumOff val="50000"/>
                </a:srgbClr>
              </a:solidFill>
              <a:latin typeface="Rotis Sans Serif Std" pitchFamily="34" charset="0"/>
            </a:endParaRPr>
          </a:p>
          <a:p>
            <a:pPr marL="0" marR="0" lvl="0" indent="0" algn="l" defTabSz="914400" rtl="0" eaLnBrk="1" fontAlgn="base" latinLnBrk="0" hangingPunct="1">
              <a:lnSpc>
                <a:spcPct val="100000"/>
              </a:lnSpc>
              <a:spcBef>
                <a:spcPct val="20000"/>
              </a:spcBef>
              <a:spcAft>
                <a:spcPct val="0"/>
              </a:spcAft>
              <a:buClr>
                <a:srgbClr val="C1002B"/>
              </a:buClr>
              <a:buSzTx/>
              <a:buFontTx/>
              <a:buNone/>
              <a:tabLst/>
              <a:defRPr/>
            </a:pPr>
            <a:r>
              <a:rPr kumimoji="0" lang="ca-ES" sz="900" b="0" i="0" u="none" strike="noStrike" kern="0" cap="none" spc="0" normalizeH="0" dirty="0">
                <a:ln>
                  <a:noFill/>
                </a:ln>
                <a:solidFill>
                  <a:srgbClr val="000000">
                    <a:lumMod val="50000"/>
                    <a:lumOff val="50000"/>
                  </a:srgbClr>
                </a:solidFill>
                <a:effectLst/>
                <a:uLnTx/>
                <a:uFillTx/>
                <a:latin typeface="Rotis Sans Serif Std" pitchFamily="34" charset="0"/>
              </a:rPr>
              <a:t>* </a:t>
            </a:r>
            <a:r>
              <a:rPr kumimoji="0" lang="ca-ES" sz="900" b="0" i="0" u="none" strike="noStrike" kern="0" cap="none" spc="0" normalizeH="0" baseline="0" noProof="0" dirty="0">
                <a:ln>
                  <a:noFill/>
                </a:ln>
                <a:solidFill>
                  <a:srgbClr val="000000">
                    <a:lumMod val="50000"/>
                    <a:lumOff val="50000"/>
                  </a:srgbClr>
                </a:solidFill>
                <a:effectLst/>
                <a:uLnTx/>
                <a:uFillTx/>
                <a:latin typeface="Rotis Sans Serif Std" pitchFamily="34" charset="0"/>
              </a:rPr>
              <a:t>Programa de Cooperació Territorial</a:t>
            </a:r>
          </a:p>
        </p:txBody>
      </p:sp>
      <p:sp>
        <p:nvSpPr>
          <p:cNvPr id="8" name="7 Rectángulo"/>
          <p:cNvSpPr/>
          <p:nvPr/>
        </p:nvSpPr>
        <p:spPr>
          <a:xfrm>
            <a:off x="148920" y="6530567"/>
            <a:ext cx="1496628" cy="276999"/>
          </a:xfrm>
          <a:prstGeom prst="rect">
            <a:avLst/>
          </a:prstGeom>
        </p:spPr>
        <p:txBody>
          <a:bodyPr wrap="none">
            <a:spAutoFit/>
          </a:bodyPr>
          <a:lstStyle/>
          <a:p>
            <a:r>
              <a:rPr lang="ca-ES" sz="1200" i="1" dirty="0">
                <a:latin typeface="Rotis Sans Serif Std" pitchFamily="34" charset="0"/>
              </a:rPr>
              <a:t>29 de setembre 2021</a:t>
            </a:r>
            <a:endParaRPr lang="ca-ES" sz="1200" dirty="0"/>
          </a:p>
        </p:txBody>
      </p:sp>
      <p:pic>
        <p:nvPicPr>
          <p:cNvPr id="3" name="Imagen 2"/>
          <p:cNvPicPr>
            <a:picLocks noChangeAspect="1"/>
          </p:cNvPicPr>
          <p:nvPr/>
        </p:nvPicPr>
        <p:blipFill>
          <a:blip r:embed="rId2"/>
          <a:stretch>
            <a:fillRect/>
          </a:stretch>
        </p:blipFill>
        <p:spPr>
          <a:xfrm>
            <a:off x="6987046" y="-4236"/>
            <a:ext cx="2182557" cy="1097375"/>
          </a:xfrm>
          <a:prstGeom prst="rect">
            <a:avLst/>
          </a:prstGeom>
        </p:spPr>
      </p:pic>
      <p:pic>
        <p:nvPicPr>
          <p:cNvPr id="13" name="Imagen 12"/>
          <p:cNvPicPr>
            <a:picLocks noChangeAspect="1"/>
          </p:cNvPicPr>
          <p:nvPr/>
        </p:nvPicPr>
        <p:blipFill>
          <a:blip r:embed="rId3"/>
          <a:stretch>
            <a:fillRect/>
          </a:stretch>
        </p:blipFill>
        <p:spPr>
          <a:xfrm>
            <a:off x="5693792" y="6039403"/>
            <a:ext cx="3316511" cy="768163"/>
          </a:xfrm>
          <a:prstGeom prst="rect">
            <a:avLst/>
          </a:prstGeom>
        </p:spPr>
      </p:pic>
    </p:spTree>
    <p:extLst>
      <p:ext uri="{BB962C8B-B14F-4D97-AF65-F5344CB8AC3E}">
        <p14:creationId xmlns:p14="http://schemas.microsoft.com/office/powerpoint/2010/main" val="3621762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p:cNvSpPr/>
          <p:nvPr/>
        </p:nvSpPr>
        <p:spPr>
          <a:xfrm>
            <a:off x="-17762" y="5949280"/>
            <a:ext cx="9189390" cy="95604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2" name="1 Título"/>
          <p:cNvSpPr>
            <a:spLocks noGrp="1"/>
          </p:cNvSpPr>
          <p:nvPr>
            <p:ph type="ctrTitle"/>
          </p:nvPr>
        </p:nvSpPr>
        <p:spPr>
          <a:xfrm>
            <a:off x="611560" y="476672"/>
            <a:ext cx="6408712" cy="936104"/>
          </a:xfrm>
        </p:spPr>
        <p:txBody>
          <a:bodyPr>
            <a:normAutofit/>
          </a:bodyPr>
          <a:lstStyle/>
          <a:p>
            <a:pPr algn="l"/>
            <a:r>
              <a:rPr lang="ca-ES" sz="2400" b="1" dirty="0">
                <a:solidFill>
                  <a:srgbClr val="C00000"/>
                </a:solidFill>
                <a:latin typeface="Rotis Sans Serif Std" pitchFamily="34" charset="0"/>
              </a:rPr>
              <a:t>Processos d’Acreditació de Competències Professionals</a:t>
            </a:r>
          </a:p>
        </p:txBody>
      </p:sp>
      <p:sp>
        <p:nvSpPr>
          <p:cNvPr id="4" name="3 Rectángulo"/>
          <p:cNvSpPr/>
          <p:nvPr/>
        </p:nvSpPr>
        <p:spPr>
          <a:xfrm>
            <a:off x="148920" y="-1"/>
            <a:ext cx="360040" cy="105273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Título 1"/>
          <p:cNvSpPr txBox="1">
            <a:spLocks/>
          </p:cNvSpPr>
          <p:nvPr/>
        </p:nvSpPr>
        <p:spPr bwMode="auto">
          <a:xfrm>
            <a:off x="631471" y="1525620"/>
            <a:ext cx="748062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lvl1pPr marL="0" algn="l" rtl="0" fontAlgn="base">
              <a:spcBef>
                <a:spcPct val="0"/>
              </a:spcBef>
              <a:spcAft>
                <a:spcPct val="0"/>
              </a:spcAft>
              <a:defRPr sz="1800">
                <a:solidFill>
                  <a:srgbClr val="C1002B"/>
                </a:solidFill>
                <a:latin typeface="+mj-lt"/>
                <a:ea typeface="+mj-ea"/>
                <a:cs typeface="+mj-cs"/>
              </a:defRPr>
            </a:lvl1pPr>
            <a:lvl2pPr algn="l" rtl="0" fontAlgn="base">
              <a:spcBef>
                <a:spcPct val="0"/>
              </a:spcBef>
              <a:spcAft>
                <a:spcPct val="0"/>
              </a:spcAft>
              <a:defRPr sz="2400">
                <a:solidFill>
                  <a:schemeClr val="bg2"/>
                </a:solidFill>
                <a:latin typeface="Arial" charset="0"/>
                <a:ea typeface="Osaka" charset="0"/>
                <a:cs typeface="Osaka" charset="0"/>
              </a:defRPr>
            </a:lvl2pPr>
            <a:lvl3pPr algn="l" rtl="0" fontAlgn="base">
              <a:spcBef>
                <a:spcPct val="0"/>
              </a:spcBef>
              <a:spcAft>
                <a:spcPct val="0"/>
              </a:spcAft>
              <a:defRPr sz="2400">
                <a:solidFill>
                  <a:schemeClr val="bg2"/>
                </a:solidFill>
                <a:latin typeface="Arial" charset="0"/>
                <a:ea typeface="Osaka" charset="0"/>
                <a:cs typeface="Osaka" charset="0"/>
              </a:defRPr>
            </a:lvl3pPr>
            <a:lvl4pPr algn="l" rtl="0" fontAlgn="base">
              <a:spcBef>
                <a:spcPct val="0"/>
              </a:spcBef>
              <a:spcAft>
                <a:spcPct val="0"/>
              </a:spcAft>
              <a:defRPr sz="2400">
                <a:solidFill>
                  <a:schemeClr val="bg2"/>
                </a:solidFill>
                <a:latin typeface="Arial" charset="0"/>
                <a:ea typeface="Osaka" charset="0"/>
                <a:cs typeface="Osaka" charset="0"/>
              </a:defRPr>
            </a:lvl4pPr>
            <a:lvl5pPr algn="l" rtl="0" fontAlgn="base">
              <a:spcBef>
                <a:spcPct val="0"/>
              </a:spcBef>
              <a:spcAft>
                <a:spcPct val="0"/>
              </a:spcAft>
              <a:defRPr sz="2400">
                <a:solidFill>
                  <a:schemeClr val="bg2"/>
                </a:solidFill>
                <a:latin typeface="Arial" charset="0"/>
                <a:ea typeface="Osaka" charset="0"/>
                <a:cs typeface="Osaka" charset="0"/>
              </a:defRPr>
            </a:lvl5pPr>
            <a:lvl6pPr marL="457200" algn="l" rtl="0" fontAlgn="base">
              <a:spcBef>
                <a:spcPct val="0"/>
              </a:spcBef>
              <a:spcAft>
                <a:spcPct val="0"/>
              </a:spcAft>
              <a:defRPr sz="2400">
                <a:solidFill>
                  <a:schemeClr val="bg2"/>
                </a:solidFill>
                <a:latin typeface="Arial" charset="0"/>
                <a:ea typeface="Osaka" charset="0"/>
                <a:cs typeface="Osaka" charset="0"/>
              </a:defRPr>
            </a:lvl6pPr>
            <a:lvl7pPr marL="914400" algn="l" rtl="0" fontAlgn="base">
              <a:spcBef>
                <a:spcPct val="0"/>
              </a:spcBef>
              <a:spcAft>
                <a:spcPct val="0"/>
              </a:spcAft>
              <a:defRPr sz="2400">
                <a:solidFill>
                  <a:schemeClr val="bg2"/>
                </a:solidFill>
                <a:latin typeface="Arial" charset="0"/>
                <a:ea typeface="Osaka" charset="0"/>
                <a:cs typeface="Osaka" charset="0"/>
              </a:defRPr>
            </a:lvl7pPr>
            <a:lvl8pPr marL="1371600" algn="l" rtl="0" fontAlgn="base">
              <a:spcBef>
                <a:spcPct val="0"/>
              </a:spcBef>
              <a:spcAft>
                <a:spcPct val="0"/>
              </a:spcAft>
              <a:defRPr sz="2400">
                <a:solidFill>
                  <a:schemeClr val="bg2"/>
                </a:solidFill>
                <a:latin typeface="Arial" charset="0"/>
                <a:ea typeface="Osaka" charset="0"/>
                <a:cs typeface="Osaka" charset="0"/>
              </a:defRPr>
            </a:lvl8pPr>
            <a:lvl9pPr marL="1828800" algn="l" rtl="0" fontAlgn="base">
              <a:spcBef>
                <a:spcPct val="0"/>
              </a:spcBef>
              <a:spcAft>
                <a:spcPct val="0"/>
              </a:spcAft>
              <a:defRPr sz="2400">
                <a:solidFill>
                  <a:schemeClr val="bg2"/>
                </a:solidFill>
                <a:latin typeface="Arial" charset="0"/>
                <a:ea typeface="Osaka" charset="0"/>
                <a:cs typeface="Osaka" charset="0"/>
              </a:defRPr>
            </a:lvl9pPr>
          </a:lstStyle>
          <a:p>
            <a:pPr lvl="0">
              <a:defRPr/>
            </a:pPr>
            <a:r>
              <a:rPr lang="ca-ES" b="1" kern="0" dirty="0">
                <a:latin typeface="Rotis Sans Serif Std" pitchFamily="34" charset="0"/>
              </a:rPr>
              <a:t>Pla Transició al II Pla d’Acreditacions – Objectius</a:t>
            </a:r>
            <a:endParaRPr kumimoji="0" lang="ca-ES" sz="1800" b="1" i="0" u="none" strike="noStrike" kern="0" cap="none" spc="0" normalizeH="0" baseline="0" dirty="0">
              <a:ln>
                <a:noFill/>
              </a:ln>
              <a:solidFill>
                <a:srgbClr val="C1002B"/>
              </a:solidFill>
              <a:effectLst/>
              <a:uLnTx/>
              <a:uFillTx/>
              <a:latin typeface="Rotis Sans Serif Std" pitchFamily="34" charset="0"/>
            </a:endParaRPr>
          </a:p>
        </p:txBody>
      </p:sp>
      <p:sp>
        <p:nvSpPr>
          <p:cNvPr id="11" name="Marcador de contenido 2"/>
          <p:cNvSpPr txBox="1">
            <a:spLocks/>
          </p:cNvSpPr>
          <p:nvPr/>
        </p:nvSpPr>
        <p:spPr bwMode="auto">
          <a:xfrm>
            <a:off x="539552" y="2132856"/>
            <a:ext cx="7772400" cy="43057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spAutoFit/>
          </a:bodyPr>
          <a:lstStyle>
            <a:lvl1pPr marL="0" indent="-342900" algn="l" rtl="0" fontAlgn="base">
              <a:spcBef>
                <a:spcPct val="20000"/>
              </a:spcBef>
              <a:spcAft>
                <a:spcPct val="0"/>
              </a:spcAft>
              <a:buChar char="•"/>
              <a:defRPr sz="1400">
                <a:solidFill>
                  <a:schemeClr val="tx1">
                    <a:lumMod val="50000"/>
                    <a:lumOff val="50000"/>
                  </a:schemeClr>
                </a:solidFill>
                <a:latin typeface="+mn-lt"/>
                <a:ea typeface="+mn-ea"/>
                <a:cs typeface="+mn-cs"/>
              </a:defRPr>
            </a:lvl1pPr>
            <a:lvl2pPr marL="0" indent="-285750" algn="l" rtl="0" fontAlgn="base">
              <a:spcBef>
                <a:spcPct val="20000"/>
              </a:spcBef>
              <a:spcAft>
                <a:spcPct val="0"/>
              </a:spcAft>
              <a:buChar char="–"/>
              <a:defRPr sz="1400">
                <a:solidFill>
                  <a:schemeClr val="tx1">
                    <a:lumMod val="50000"/>
                    <a:lumOff val="50000"/>
                  </a:schemeClr>
                </a:solidFill>
                <a:latin typeface="+mn-lt"/>
                <a:ea typeface="+mn-ea"/>
                <a:cs typeface="+mn-cs"/>
              </a:defRPr>
            </a:lvl2pPr>
            <a:lvl3pPr marL="0" indent="-228600" algn="l" rtl="0" fontAlgn="base">
              <a:spcBef>
                <a:spcPct val="20000"/>
              </a:spcBef>
              <a:spcAft>
                <a:spcPct val="0"/>
              </a:spcAft>
              <a:buChar char="•"/>
              <a:defRPr sz="1400">
                <a:solidFill>
                  <a:schemeClr val="tx1">
                    <a:lumMod val="50000"/>
                    <a:lumOff val="50000"/>
                  </a:schemeClr>
                </a:solidFill>
                <a:latin typeface="+mn-lt"/>
                <a:ea typeface="+mn-ea"/>
                <a:cs typeface="+mn-cs"/>
              </a:defRPr>
            </a:lvl3pPr>
            <a:lvl4pPr marL="0" indent="-228600" algn="l" rtl="0" fontAlgn="base">
              <a:spcBef>
                <a:spcPct val="20000"/>
              </a:spcBef>
              <a:spcAft>
                <a:spcPct val="0"/>
              </a:spcAft>
              <a:buChar char="–"/>
              <a:defRPr sz="1400">
                <a:solidFill>
                  <a:schemeClr val="tx1">
                    <a:lumMod val="50000"/>
                    <a:lumOff val="50000"/>
                  </a:schemeClr>
                </a:solidFill>
                <a:latin typeface="+mn-lt"/>
                <a:ea typeface="+mn-ea"/>
                <a:cs typeface="+mn-cs"/>
              </a:defRPr>
            </a:lvl4pPr>
            <a:lvl5pPr marL="0" indent="-228600" algn="l" rtl="0" fontAlgn="base">
              <a:spcBef>
                <a:spcPct val="20000"/>
              </a:spcBef>
              <a:spcAft>
                <a:spcPct val="0"/>
              </a:spcAft>
              <a:buChar char="»"/>
              <a:defRPr sz="1400">
                <a:solidFill>
                  <a:schemeClr val="tx1">
                    <a:lumMod val="50000"/>
                    <a:lumOff val="50000"/>
                  </a:schemeClr>
                </a:solidFill>
                <a:latin typeface="+mn-lt"/>
                <a:ea typeface="+mn-ea"/>
                <a:cs typeface="+mn-cs"/>
              </a:defRPr>
            </a:lvl5pPr>
            <a:lvl6pPr marL="2514600" indent="-228600" algn="l" rtl="0" fontAlgn="base">
              <a:spcBef>
                <a:spcPct val="20000"/>
              </a:spcBef>
              <a:spcAft>
                <a:spcPct val="0"/>
              </a:spcAft>
              <a:buChar char="»"/>
              <a:defRPr sz="1400">
                <a:solidFill>
                  <a:srgbClr val="A1A1A1"/>
                </a:solidFill>
                <a:latin typeface="+mn-lt"/>
                <a:ea typeface="+mn-ea"/>
                <a:cs typeface="+mn-cs"/>
              </a:defRPr>
            </a:lvl6pPr>
            <a:lvl7pPr marL="2971800" indent="-228600" algn="l" rtl="0" fontAlgn="base">
              <a:spcBef>
                <a:spcPct val="20000"/>
              </a:spcBef>
              <a:spcAft>
                <a:spcPct val="0"/>
              </a:spcAft>
              <a:buChar char="»"/>
              <a:defRPr sz="1400">
                <a:solidFill>
                  <a:srgbClr val="A1A1A1"/>
                </a:solidFill>
                <a:latin typeface="+mn-lt"/>
                <a:ea typeface="+mn-ea"/>
                <a:cs typeface="+mn-cs"/>
              </a:defRPr>
            </a:lvl7pPr>
            <a:lvl8pPr marL="3429000" indent="-228600" algn="l" rtl="0" fontAlgn="base">
              <a:spcBef>
                <a:spcPct val="20000"/>
              </a:spcBef>
              <a:spcAft>
                <a:spcPct val="0"/>
              </a:spcAft>
              <a:buChar char="»"/>
              <a:defRPr sz="1400">
                <a:solidFill>
                  <a:srgbClr val="A1A1A1"/>
                </a:solidFill>
                <a:latin typeface="+mn-lt"/>
                <a:ea typeface="+mn-ea"/>
                <a:cs typeface="+mn-cs"/>
              </a:defRPr>
            </a:lvl8pPr>
            <a:lvl9pPr marL="3886200" indent="-228600" algn="l" rtl="0" fontAlgn="base">
              <a:spcBef>
                <a:spcPct val="20000"/>
              </a:spcBef>
              <a:spcAft>
                <a:spcPct val="0"/>
              </a:spcAft>
              <a:buChar char="»"/>
              <a:defRPr sz="1400">
                <a:solidFill>
                  <a:srgbClr val="A1A1A1"/>
                </a:solidFill>
                <a:latin typeface="+mn-lt"/>
                <a:ea typeface="+mn-ea"/>
                <a:cs typeface="+mn-cs"/>
              </a:defRPr>
            </a:lvl9pPr>
          </a:lstStyle>
          <a:p>
            <a:pPr marL="360000">
              <a:lnSpc>
                <a:spcPct val="150000"/>
              </a:lnSpc>
              <a:buClr>
                <a:srgbClr val="C1002B"/>
              </a:buClr>
              <a:buFont typeface="Wingdings" charset="2"/>
              <a:buChar char="§"/>
              <a:defRPr/>
            </a:pPr>
            <a:r>
              <a:rPr lang="ca-ES" kern="0" dirty="0">
                <a:solidFill>
                  <a:srgbClr val="000000">
                    <a:lumMod val="50000"/>
                    <a:lumOff val="50000"/>
                  </a:srgbClr>
                </a:solidFill>
                <a:latin typeface="Rotis Sans Serif Std" pitchFamily="34" charset="0"/>
              </a:rPr>
              <a:t>Objectiu 1 </a:t>
            </a:r>
          </a:p>
          <a:p>
            <a:pPr marL="17100" indent="0">
              <a:lnSpc>
                <a:spcPct val="150000"/>
              </a:lnSpc>
              <a:buClr>
                <a:srgbClr val="C1002B"/>
              </a:buClr>
              <a:buNone/>
              <a:defRPr/>
            </a:pPr>
            <a:r>
              <a:rPr lang="ca-ES" kern="0" dirty="0">
                <a:solidFill>
                  <a:srgbClr val="000000">
                    <a:lumMod val="50000"/>
                    <a:lumOff val="50000"/>
                  </a:srgbClr>
                </a:solidFill>
                <a:latin typeface="Rotis Sans Serif Std" pitchFamily="34" charset="0"/>
              </a:rPr>
              <a:t>Avaluar i acreditar 8.000 persones durant l’exercici 2021. Inclou totes les persones inscrites, assessorades i avaluadores en aquest període. Per tant, inclou les inscrites al setembre 2020 i en el període gener-març 2021. </a:t>
            </a:r>
          </a:p>
          <a:p>
            <a:pPr marL="17100" indent="0">
              <a:lnSpc>
                <a:spcPct val="150000"/>
              </a:lnSpc>
              <a:buClr>
                <a:srgbClr val="C1002B"/>
              </a:buClr>
              <a:buNone/>
              <a:defRPr/>
            </a:pPr>
            <a:endParaRPr lang="ca-ES" kern="0" dirty="0">
              <a:solidFill>
                <a:srgbClr val="000000">
                  <a:lumMod val="50000"/>
                  <a:lumOff val="50000"/>
                </a:srgbClr>
              </a:solidFill>
              <a:latin typeface="Rotis Sans Serif Std" pitchFamily="34" charset="0"/>
            </a:endParaRPr>
          </a:p>
          <a:p>
            <a:pPr marL="360000">
              <a:lnSpc>
                <a:spcPct val="150000"/>
              </a:lnSpc>
              <a:buClr>
                <a:srgbClr val="C1002B"/>
              </a:buClr>
              <a:buFont typeface="Wingdings" charset="2"/>
              <a:buChar char="§"/>
              <a:defRPr/>
            </a:pPr>
            <a:r>
              <a:rPr lang="ca-ES" kern="0" dirty="0">
                <a:solidFill>
                  <a:srgbClr val="000000">
                    <a:lumMod val="50000"/>
                    <a:lumOff val="50000"/>
                  </a:srgbClr>
                </a:solidFill>
                <a:latin typeface="Rotis Sans Serif Std" pitchFamily="34" charset="0"/>
              </a:rPr>
              <a:t>Objectiu 2 </a:t>
            </a:r>
          </a:p>
          <a:p>
            <a:pPr marL="17100" indent="0">
              <a:lnSpc>
                <a:spcPct val="150000"/>
              </a:lnSpc>
              <a:buClr>
                <a:srgbClr val="C1002B"/>
              </a:buClr>
              <a:buNone/>
              <a:defRPr/>
            </a:pPr>
            <a:r>
              <a:rPr lang="ca-ES" kern="0" dirty="0">
                <a:solidFill>
                  <a:srgbClr val="000000">
                    <a:lumMod val="50000"/>
                    <a:lumOff val="50000"/>
                  </a:srgbClr>
                </a:solidFill>
                <a:latin typeface="Rotis Sans Serif Std" pitchFamily="34" charset="0"/>
              </a:rPr>
              <a:t>Desenvolupar els recursos/bases necessaris per avançar cap a un servei d’acreditació regular i estable, consensuat entre tots els agents socials i econòmics i l’Agència FPCAT, per oferir un servei d’acreditacions que respongui a les necessitats actuals del mercat de treball.</a:t>
            </a:r>
          </a:p>
          <a:p>
            <a:pPr marL="360000" marR="0" lvl="0" indent="-342900" algn="l" defTabSz="914400" rtl="0" eaLnBrk="1" fontAlgn="base" latinLnBrk="0" hangingPunct="1">
              <a:lnSpc>
                <a:spcPct val="150000"/>
              </a:lnSpc>
              <a:spcBef>
                <a:spcPct val="20000"/>
              </a:spcBef>
              <a:spcAft>
                <a:spcPct val="0"/>
              </a:spcAft>
              <a:buClr>
                <a:srgbClr val="C1002B"/>
              </a:buClr>
              <a:buSzTx/>
              <a:buFont typeface="Wingdings" charset="2"/>
              <a:buChar char="§"/>
              <a:tabLst/>
              <a:defRPr/>
            </a:pPr>
            <a:endParaRPr lang="es-ES_tradnl" sz="1600" kern="0" noProof="0" dirty="0">
              <a:solidFill>
                <a:srgbClr val="000000">
                  <a:lumMod val="50000"/>
                  <a:lumOff val="50000"/>
                </a:srgbClr>
              </a:solidFill>
              <a:latin typeface="Rotis Sans Serif Std" pitchFamily="34" charset="0"/>
            </a:endParaRPr>
          </a:p>
          <a:p>
            <a:pPr marL="17100" marR="0" lvl="0" indent="0" algn="l" defTabSz="914400" rtl="0" eaLnBrk="1" fontAlgn="base" latinLnBrk="0" hangingPunct="1">
              <a:lnSpc>
                <a:spcPct val="150000"/>
              </a:lnSpc>
              <a:spcBef>
                <a:spcPct val="20000"/>
              </a:spcBef>
              <a:spcAft>
                <a:spcPct val="0"/>
              </a:spcAft>
              <a:buClr>
                <a:srgbClr val="C1002B"/>
              </a:buClr>
              <a:buSzTx/>
              <a:buNone/>
              <a:tabLst/>
              <a:defRPr/>
            </a:pPr>
            <a:endParaRPr lang="es-ES_tradnl" sz="1600" kern="0" dirty="0">
              <a:solidFill>
                <a:srgbClr val="000000">
                  <a:lumMod val="50000"/>
                  <a:lumOff val="50000"/>
                </a:srgbClr>
              </a:solidFill>
              <a:latin typeface="Rotis Sans Serif Std" pitchFamily="34" charset="0"/>
            </a:endParaRPr>
          </a:p>
          <a:p>
            <a:pPr marL="0" marR="0" lvl="0" indent="0" algn="l" defTabSz="914400" rtl="0" eaLnBrk="1" fontAlgn="base" latinLnBrk="0" hangingPunct="1">
              <a:lnSpc>
                <a:spcPct val="100000"/>
              </a:lnSpc>
              <a:spcBef>
                <a:spcPct val="20000"/>
              </a:spcBef>
              <a:spcAft>
                <a:spcPct val="0"/>
              </a:spcAft>
              <a:buClr>
                <a:srgbClr val="C1002B"/>
              </a:buClr>
              <a:buSzTx/>
              <a:buFontTx/>
              <a:buNone/>
              <a:tabLst/>
              <a:defRPr/>
            </a:pPr>
            <a:endParaRPr kumimoji="0" lang="es-ES_tradnl" sz="1600" b="0" i="0" u="none" strike="noStrike" kern="0" cap="none" spc="0" normalizeH="0" baseline="0" noProof="0" dirty="0">
              <a:ln>
                <a:noFill/>
              </a:ln>
              <a:solidFill>
                <a:srgbClr val="000000">
                  <a:lumMod val="50000"/>
                  <a:lumOff val="50000"/>
                </a:srgbClr>
              </a:solidFill>
              <a:effectLst/>
              <a:uLnTx/>
              <a:uFillTx/>
              <a:latin typeface="Rotis Sans Serif Std" pitchFamily="34" charset="0"/>
            </a:endParaRPr>
          </a:p>
        </p:txBody>
      </p:sp>
      <p:sp>
        <p:nvSpPr>
          <p:cNvPr id="8" name="7 Rectángulo"/>
          <p:cNvSpPr/>
          <p:nvPr/>
        </p:nvSpPr>
        <p:spPr>
          <a:xfrm>
            <a:off x="120302" y="6597352"/>
            <a:ext cx="1496628" cy="276999"/>
          </a:xfrm>
          <a:prstGeom prst="rect">
            <a:avLst/>
          </a:prstGeom>
        </p:spPr>
        <p:txBody>
          <a:bodyPr wrap="none">
            <a:spAutoFit/>
          </a:bodyPr>
          <a:lstStyle/>
          <a:p>
            <a:r>
              <a:rPr lang="ca-ES" sz="1200" i="1" dirty="0">
                <a:latin typeface="Rotis Sans Serif Std" pitchFamily="34" charset="0"/>
              </a:rPr>
              <a:t>29 de setembre 2021</a:t>
            </a:r>
            <a:endParaRPr lang="ca-ES" sz="1200" dirty="0"/>
          </a:p>
        </p:txBody>
      </p:sp>
      <p:pic>
        <p:nvPicPr>
          <p:cNvPr id="3" name="Imagen 2"/>
          <p:cNvPicPr>
            <a:picLocks noChangeAspect="1"/>
          </p:cNvPicPr>
          <p:nvPr/>
        </p:nvPicPr>
        <p:blipFill>
          <a:blip r:embed="rId2"/>
          <a:stretch>
            <a:fillRect/>
          </a:stretch>
        </p:blipFill>
        <p:spPr>
          <a:xfrm>
            <a:off x="6961443" y="-1"/>
            <a:ext cx="2182557" cy="1097375"/>
          </a:xfrm>
          <a:prstGeom prst="rect">
            <a:avLst/>
          </a:prstGeom>
        </p:spPr>
      </p:pic>
      <p:pic>
        <p:nvPicPr>
          <p:cNvPr id="6" name="Imagen 5"/>
          <p:cNvPicPr>
            <a:picLocks noChangeAspect="1"/>
          </p:cNvPicPr>
          <p:nvPr/>
        </p:nvPicPr>
        <p:blipFill>
          <a:blip r:embed="rId3"/>
          <a:stretch>
            <a:fillRect/>
          </a:stretch>
        </p:blipFill>
        <p:spPr>
          <a:xfrm>
            <a:off x="5652120" y="6043222"/>
            <a:ext cx="3316511" cy="768163"/>
          </a:xfrm>
          <a:prstGeom prst="rect">
            <a:avLst/>
          </a:prstGeom>
        </p:spPr>
      </p:pic>
    </p:spTree>
    <p:extLst>
      <p:ext uri="{BB962C8B-B14F-4D97-AF65-F5344CB8AC3E}">
        <p14:creationId xmlns:p14="http://schemas.microsoft.com/office/powerpoint/2010/main" val="16188174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p:cNvSpPr/>
          <p:nvPr/>
        </p:nvSpPr>
        <p:spPr>
          <a:xfrm>
            <a:off x="-36512" y="5949280"/>
            <a:ext cx="9189390" cy="9087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 name="1 Título"/>
          <p:cNvSpPr>
            <a:spLocks noGrp="1"/>
          </p:cNvSpPr>
          <p:nvPr>
            <p:ph type="ctrTitle"/>
          </p:nvPr>
        </p:nvSpPr>
        <p:spPr>
          <a:xfrm>
            <a:off x="611560" y="418897"/>
            <a:ext cx="6408712" cy="936104"/>
          </a:xfrm>
        </p:spPr>
        <p:txBody>
          <a:bodyPr>
            <a:normAutofit/>
          </a:bodyPr>
          <a:lstStyle/>
          <a:p>
            <a:pPr algn="l"/>
            <a:r>
              <a:rPr lang="ca-ES" sz="2400" b="1" dirty="0">
                <a:solidFill>
                  <a:srgbClr val="C00000"/>
                </a:solidFill>
                <a:latin typeface="Rotis Sans Serif Std" pitchFamily="34" charset="0"/>
              </a:rPr>
              <a:t>Processos d’Acreditació de Competències Professionals</a:t>
            </a:r>
          </a:p>
        </p:txBody>
      </p:sp>
      <p:sp>
        <p:nvSpPr>
          <p:cNvPr id="4" name="3 Rectángulo"/>
          <p:cNvSpPr/>
          <p:nvPr/>
        </p:nvSpPr>
        <p:spPr>
          <a:xfrm>
            <a:off x="148920" y="-1"/>
            <a:ext cx="360040" cy="105273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Título 1"/>
          <p:cNvSpPr txBox="1">
            <a:spLocks/>
          </p:cNvSpPr>
          <p:nvPr/>
        </p:nvSpPr>
        <p:spPr bwMode="auto">
          <a:xfrm>
            <a:off x="517411" y="1299313"/>
            <a:ext cx="7772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lvl1pPr marL="0" algn="l" rtl="0" fontAlgn="base">
              <a:spcBef>
                <a:spcPct val="0"/>
              </a:spcBef>
              <a:spcAft>
                <a:spcPct val="0"/>
              </a:spcAft>
              <a:defRPr sz="1800">
                <a:solidFill>
                  <a:srgbClr val="C1002B"/>
                </a:solidFill>
                <a:latin typeface="+mj-lt"/>
                <a:ea typeface="+mj-ea"/>
                <a:cs typeface="+mj-cs"/>
              </a:defRPr>
            </a:lvl1pPr>
            <a:lvl2pPr algn="l" rtl="0" fontAlgn="base">
              <a:spcBef>
                <a:spcPct val="0"/>
              </a:spcBef>
              <a:spcAft>
                <a:spcPct val="0"/>
              </a:spcAft>
              <a:defRPr sz="2400">
                <a:solidFill>
                  <a:schemeClr val="bg2"/>
                </a:solidFill>
                <a:latin typeface="Arial" charset="0"/>
                <a:ea typeface="Osaka" charset="0"/>
                <a:cs typeface="Osaka" charset="0"/>
              </a:defRPr>
            </a:lvl2pPr>
            <a:lvl3pPr algn="l" rtl="0" fontAlgn="base">
              <a:spcBef>
                <a:spcPct val="0"/>
              </a:spcBef>
              <a:spcAft>
                <a:spcPct val="0"/>
              </a:spcAft>
              <a:defRPr sz="2400">
                <a:solidFill>
                  <a:schemeClr val="bg2"/>
                </a:solidFill>
                <a:latin typeface="Arial" charset="0"/>
                <a:ea typeface="Osaka" charset="0"/>
                <a:cs typeface="Osaka" charset="0"/>
              </a:defRPr>
            </a:lvl3pPr>
            <a:lvl4pPr algn="l" rtl="0" fontAlgn="base">
              <a:spcBef>
                <a:spcPct val="0"/>
              </a:spcBef>
              <a:spcAft>
                <a:spcPct val="0"/>
              </a:spcAft>
              <a:defRPr sz="2400">
                <a:solidFill>
                  <a:schemeClr val="bg2"/>
                </a:solidFill>
                <a:latin typeface="Arial" charset="0"/>
                <a:ea typeface="Osaka" charset="0"/>
                <a:cs typeface="Osaka" charset="0"/>
              </a:defRPr>
            </a:lvl4pPr>
            <a:lvl5pPr algn="l" rtl="0" fontAlgn="base">
              <a:spcBef>
                <a:spcPct val="0"/>
              </a:spcBef>
              <a:spcAft>
                <a:spcPct val="0"/>
              </a:spcAft>
              <a:defRPr sz="2400">
                <a:solidFill>
                  <a:schemeClr val="bg2"/>
                </a:solidFill>
                <a:latin typeface="Arial" charset="0"/>
                <a:ea typeface="Osaka" charset="0"/>
                <a:cs typeface="Osaka" charset="0"/>
              </a:defRPr>
            </a:lvl5pPr>
            <a:lvl6pPr marL="457200" algn="l" rtl="0" fontAlgn="base">
              <a:spcBef>
                <a:spcPct val="0"/>
              </a:spcBef>
              <a:spcAft>
                <a:spcPct val="0"/>
              </a:spcAft>
              <a:defRPr sz="2400">
                <a:solidFill>
                  <a:schemeClr val="bg2"/>
                </a:solidFill>
                <a:latin typeface="Arial" charset="0"/>
                <a:ea typeface="Osaka" charset="0"/>
                <a:cs typeface="Osaka" charset="0"/>
              </a:defRPr>
            </a:lvl6pPr>
            <a:lvl7pPr marL="914400" algn="l" rtl="0" fontAlgn="base">
              <a:spcBef>
                <a:spcPct val="0"/>
              </a:spcBef>
              <a:spcAft>
                <a:spcPct val="0"/>
              </a:spcAft>
              <a:defRPr sz="2400">
                <a:solidFill>
                  <a:schemeClr val="bg2"/>
                </a:solidFill>
                <a:latin typeface="Arial" charset="0"/>
                <a:ea typeface="Osaka" charset="0"/>
                <a:cs typeface="Osaka" charset="0"/>
              </a:defRPr>
            </a:lvl7pPr>
            <a:lvl8pPr marL="1371600" algn="l" rtl="0" fontAlgn="base">
              <a:spcBef>
                <a:spcPct val="0"/>
              </a:spcBef>
              <a:spcAft>
                <a:spcPct val="0"/>
              </a:spcAft>
              <a:defRPr sz="2400">
                <a:solidFill>
                  <a:schemeClr val="bg2"/>
                </a:solidFill>
                <a:latin typeface="Arial" charset="0"/>
                <a:ea typeface="Osaka" charset="0"/>
                <a:cs typeface="Osaka" charset="0"/>
              </a:defRPr>
            </a:lvl8pPr>
            <a:lvl9pPr marL="1828800" algn="l" rtl="0" fontAlgn="base">
              <a:spcBef>
                <a:spcPct val="0"/>
              </a:spcBef>
              <a:spcAft>
                <a:spcPct val="0"/>
              </a:spcAft>
              <a:defRPr sz="2400">
                <a:solidFill>
                  <a:schemeClr val="bg2"/>
                </a:solidFill>
                <a:latin typeface="Arial" charset="0"/>
                <a:ea typeface="Osaka" charset="0"/>
                <a:cs typeface="Osaka" charset="0"/>
              </a:defRPr>
            </a:lvl9pPr>
          </a:lstStyle>
          <a:p>
            <a:pPr lvl="0">
              <a:defRPr/>
            </a:pPr>
            <a:r>
              <a:rPr lang="ca-ES" b="1" kern="0" dirty="0">
                <a:latin typeface="Rotis Sans Serif Std" pitchFamily="34" charset="0"/>
              </a:rPr>
              <a:t>Pla Transició al II Pla d’Acreditacions</a:t>
            </a:r>
            <a:endParaRPr kumimoji="0" lang="ca-ES" sz="1800" b="1" i="0" u="none" strike="noStrike" kern="0" cap="none" spc="0" normalizeH="0" baseline="0" dirty="0">
              <a:ln>
                <a:noFill/>
              </a:ln>
              <a:solidFill>
                <a:srgbClr val="C1002B"/>
              </a:solidFill>
              <a:effectLst/>
              <a:uLnTx/>
              <a:uFillTx/>
              <a:latin typeface="Rotis Sans Serif Std" pitchFamily="34" charset="0"/>
            </a:endParaRPr>
          </a:p>
        </p:txBody>
      </p:sp>
      <p:sp>
        <p:nvSpPr>
          <p:cNvPr id="8" name="7 Rectángulo"/>
          <p:cNvSpPr/>
          <p:nvPr/>
        </p:nvSpPr>
        <p:spPr>
          <a:xfrm>
            <a:off x="120302" y="6597352"/>
            <a:ext cx="1496628" cy="276999"/>
          </a:xfrm>
          <a:prstGeom prst="rect">
            <a:avLst/>
          </a:prstGeom>
        </p:spPr>
        <p:txBody>
          <a:bodyPr wrap="none">
            <a:spAutoFit/>
          </a:bodyPr>
          <a:lstStyle/>
          <a:p>
            <a:r>
              <a:rPr lang="ca-ES" sz="1200" i="1" dirty="0">
                <a:latin typeface="Rotis Sans Serif Std" pitchFamily="34" charset="0"/>
              </a:rPr>
              <a:t>29 de setembre 2021</a:t>
            </a:r>
            <a:endParaRPr lang="ca-ES" sz="1200" dirty="0"/>
          </a:p>
        </p:txBody>
      </p:sp>
      <p:pic>
        <p:nvPicPr>
          <p:cNvPr id="11" name="Imagen 10"/>
          <p:cNvPicPr>
            <a:picLocks noChangeAspect="1"/>
          </p:cNvPicPr>
          <p:nvPr/>
        </p:nvPicPr>
        <p:blipFill>
          <a:blip r:embed="rId2"/>
          <a:stretch>
            <a:fillRect/>
          </a:stretch>
        </p:blipFill>
        <p:spPr>
          <a:xfrm>
            <a:off x="6970321" y="0"/>
            <a:ext cx="2182557" cy="1097375"/>
          </a:xfrm>
          <a:prstGeom prst="rect">
            <a:avLst/>
          </a:prstGeom>
        </p:spPr>
      </p:pic>
      <p:sp>
        <p:nvSpPr>
          <p:cNvPr id="3" name="CuadroTexto 2"/>
          <p:cNvSpPr txBox="1"/>
          <p:nvPr/>
        </p:nvSpPr>
        <p:spPr>
          <a:xfrm>
            <a:off x="395536" y="1679877"/>
            <a:ext cx="8596015" cy="4224233"/>
          </a:xfrm>
          <a:prstGeom prst="rect">
            <a:avLst/>
          </a:prstGeom>
          <a:noFill/>
        </p:spPr>
        <p:txBody>
          <a:bodyPr wrap="square" rtlCol="0">
            <a:spAutoFit/>
          </a:bodyPr>
          <a:lstStyle/>
          <a:p>
            <a:pPr marL="360000" indent="-342900" fontAlgn="base">
              <a:lnSpc>
                <a:spcPct val="150000"/>
              </a:lnSpc>
              <a:spcBef>
                <a:spcPct val="20000"/>
              </a:spcBef>
              <a:spcAft>
                <a:spcPct val="0"/>
              </a:spcAft>
              <a:buClr>
                <a:srgbClr val="C1002B"/>
              </a:buClr>
              <a:buFont typeface="Wingdings" charset="2"/>
              <a:buChar char="§"/>
              <a:defRPr/>
            </a:pPr>
            <a:r>
              <a:rPr lang="ca-ES" sz="1400" kern="0" dirty="0">
                <a:solidFill>
                  <a:srgbClr val="000000">
                    <a:lumMod val="50000"/>
                    <a:lumOff val="50000"/>
                  </a:srgbClr>
                </a:solidFill>
                <a:latin typeface="Rotis Sans Serif Std" pitchFamily="34" charset="0"/>
              </a:rPr>
              <a:t>Les OOEE i OOSS més representatives, més enllà del paper que tenen reconegut en la normativa vigent com a sol·licitant de processos específics, tenen una funció clau perquè poden aportar:</a:t>
            </a:r>
          </a:p>
          <a:p>
            <a:pPr marL="17100" fontAlgn="base">
              <a:lnSpc>
                <a:spcPct val="150000"/>
              </a:lnSpc>
              <a:spcBef>
                <a:spcPct val="20000"/>
              </a:spcBef>
              <a:spcAft>
                <a:spcPct val="0"/>
              </a:spcAft>
              <a:buClr>
                <a:srgbClr val="C1002B"/>
              </a:buClr>
              <a:defRPr/>
            </a:pPr>
            <a:endParaRPr lang="ca-ES" sz="1050" kern="0" dirty="0">
              <a:solidFill>
                <a:srgbClr val="000000">
                  <a:lumMod val="50000"/>
                  <a:lumOff val="50000"/>
                </a:srgbClr>
              </a:solidFill>
              <a:latin typeface="Rotis Sans Serif Std" pitchFamily="34" charset="0"/>
            </a:endParaRPr>
          </a:p>
          <a:p>
            <a:r>
              <a:rPr lang="ca-ES" sz="1200" kern="0" dirty="0">
                <a:solidFill>
                  <a:srgbClr val="000000">
                    <a:lumMod val="50000"/>
                    <a:lumOff val="50000"/>
                  </a:srgbClr>
                </a:solidFill>
                <a:latin typeface="Rotis Sans Serif Std" pitchFamily="34" charset="0"/>
              </a:rPr>
              <a:t>1. Coneixement i experiència del teixit productiu</a:t>
            </a:r>
          </a:p>
          <a:p>
            <a:r>
              <a:rPr lang="ca-ES" sz="1200" kern="0" dirty="0">
                <a:solidFill>
                  <a:srgbClr val="000000">
                    <a:lumMod val="50000"/>
                    <a:lumOff val="50000"/>
                  </a:srgbClr>
                </a:solidFill>
                <a:latin typeface="Rotis Sans Serif Std" pitchFamily="34" charset="0"/>
              </a:rPr>
              <a:t>2. Recollir les necessitats del teixit productiu d’acord amb la prospecció</a:t>
            </a:r>
          </a:p>
          <a:p>
            <a:r>
              <a:rPr lang="ca-ES" sz="1200" kern="0" dirty="0">
                <a:solidFill>
                  <a:srgbClr val="000000">
                    <a:lumMod val="50000"/>
                    <a:lumOff val="50000"/>
                  </a:srgbClr>
                </a:solidFill>
                <a:latin typeface="Rotis Sans Serif Std" pitchFamily="34" charset="0"/>
              </a:rPr>
              <a:t>3. Ajudar a difondre el servei</a:t>
            </a:r>
          </a:p>
          <a:p>
            <a:r>
              <a:rPr lang="ca-ES" sz="1200" kern="0" dirty="0">
                <a:solidFill>
                  <a:srgbClr val="000000">
                    <a:lumMod val="50000"/>
                    <a:lumOff val="50000"/>
                  </a:srgbClr>
                </a:solidFill>
                <a:latin typeface="Rotis Sans Serif Std" pitchFamily="34" charset="0"/>
              </a:rPr>
              <a:t>4. Establir-se com a punt d’informació i orientació</a:t>
            </a:r>
          </a:p>
          <a:p>
            <a:r>
              <a:rPr lang="ca-ES" sz="1200" kern="0" dirty="0">
                <a:solidFill>
                  <a:srgbClr val="000000">
                    <a:lumMod val="50000"/>
                    <a:lumOff val="50000"/>
                  </a:srgbClr>
                </a:solidFill>
                <a:latin typeface="Rotis Sans Serif Std" pitchFamily="34" charset="0"/>
              </a:rPr>
              <a:t>5. Participar en el servei de formació complementària</a:t>
            </a:r>
          </a:p>
          <a:p>
            <a:r>
              <a:rPr lang="ca-ES" sz="1200" kern="0" dirty="0">
                <a:solidFill>
                  <a:srgbClr val="000000">
                    <a:lumMod val="50000"/>
                    <a:lumOff val="50000"/>
                  </a:srgbClr>
                </a:solidFill>
                <a:latin typeface="Rotis Sans Serif Std" pitchFamily="34" charset="0"/>
              </a:rPr>
              <a:t>6. Promoure l’increment de captació de persones habilitades expertes de les diferents qualificacions professionals</a:t>
            </a:r>
          </a:p>
          <a:p>
            <a:r>
              <a:rPr lang="ca-ES" sz="1200" kern="0" dirty="0">
                <a:solidFill>
                  <a:srgbClr val="000000">
                    <a:lumMod val="50000"/>
                    <a:lumOff val="50000"/>
                  </a:srgbClr>
                </a:solidFill>
                <a:latin typeface="Rotis Sans Serif Std" pitchFamily="34" charset="0"/>
              </a:rPr>
              <a:t>7. Col·laborar en l’avaluació i en la implantació de garanties de qualitat del procediment. </a:t>
            </a:r>
          </a:p>
          <a:p>
            <a:endParaRPr lang="ca-ES" sz="1400" dirty="0"/>
          </a:p>
          <a:p>
            <a:pPr marL="360000" indent="-342900" fontAlgn="base">
              <a:lnSpc>
                <a:spcPct val="150000"/>
              </a:lnSpc>
              <a:spcBef>
                <a:spcPct val="20000"/>
              </a:spcBef>
              <a:spcAft>
                <a:spcPct val="0"/>
              </a:spcAft>
              <a:buClr>
                <a:srgbClr val="C1002B"/>
              </a:buClr>
              <a:buFont typeface="Wingdings" charset="2"/>
              <a:buChar char="§"/>
              <a:defRPr/>
            </a:pPr>
            <a:r>
              <a:rPr lang="ca-ES" sz="1400" kern="0" dirty="0">
                <a:solidFill>
                  <a:srgbClr val="000000">
                    <a:lumMod val="50000"/>
                    <a:lumOff val="50000"/>
                  </a:srgbClr>
                </a:solidFill>
                <a:latin typeface="Rotis Sans Serif Std" pitchFamily="34" charset="0"/>
              </a:rPr>
              <a:t>El PCT extraordinari permet establir conveni amb els AASS més representatius per a la difusió, informació i orientació del procediment d’avaluació i acreditació de competències professionals. </a:t>
            </a:r>
          </a:p>
          <a:p>
            <a:pPr marL="17100" fontAlgn="base">
              <a:lnSpc>
                <a:spcPct val="150000"/>
              </a:lnSpc>
              <a:spcBef>
                <a:spcPct val="20000"/>
              </a:spcBef>
              <a:spcAft>
                <a:spcPct val="0"/>
              </a:spcAft>
              <a:buClr>
                <a:srgbClr val="C1002B"/>
              </a:buClr>
              <a:defRPr/>
            </a:pPr>
            <a:endParaRPr lang="ca-ES" sz="1050" kern="0" dirty="0">
              <a:solidFill>
                <a:srgbClr val="000000">
                  <a:lumMod val="50000"/>
                  <a:lumOff val="50000"/>
                </a:srgbClr>
              </a:solidFill>
              <a:latin typeface="Rotis Sans Serif Std" pitchFamily="34" charset="0"/>
            </a:endParaRPr>
          </a:p>
          <a:p>
            <a:r>
              <a:rPr lang="ca-ES" sz="1200" kern="0" dirty="0">
                <a:solidFill>
                  <a:srgbClr val="000000">
                    <a:lumMod val="50000"/>
                    <a:lumOff val="50000"/>
                  </a:srgbClr>
                </a:solidFill>
                <a:latin typeface="Rotis Sans Serif Std" pitchFamily="34" charset="0"/>
              </a:rPr>
              <a:t>1. Difusió a empreses i persones sobre el procés d’acreditació i sobre els beneficis del reconeixement de les qualificacions. </a:t>
            </a:r>
          </a:p>
          <a:p>
            <a:r>
              <a:rPr lang="ca-ES" sz="1200" kern="0" dirty="0">
                <a:solidFill>
                  <a:srgbClr val="000000">
                    <a:lumMod val="50000"/>
                    <a:lumOff val="50000"/>
                  </a:srgbClr>
                </a:solidFill>
                <a:latin typeface="Rotis Sans Serif Std" pitchFamily="34" charset="0"/>
              </a:rPr>
              <a:t>2. Promoció de la formació d’habilitació a persones expertes de les qualificacions professionals on no n’hi ha o no n’hi ha prou. </a:t>
            </a:r>
          </a:p>
          <a:p>
            <a:r>
              <a:rPr lang="ca-ES" sz="1200" kern="0" dirty="0">
                <a:solidFill>
                  <a:srgbClr val="000000">
                    <a:lumMod val="50000"/>
                    <a:lumOff val="50000"/>
                  </a:srgbClr>
                </a:solidFill>
                <a:latin typeface="Rotis Sans Serif Std" pitchFamily="34" charset="0"/>
              </a:rPr>
              <a:t>3. Informació i orientació del procediment. </a:t>
            </a:r>
          </a:p>
        </p:txBody>
      </p:sp>
      <p:pic>
        <p:nvPicPr>
          <p:cNvPr id="5" name="Imagen 4"/>
          <p:cNvPicPr>
            <a:picLocks noChangeAspect="1"/>
          </p:cNvPicPr>
          <p:nvPr/>
        </p:nvPicPr>
        <p:blipFill>
          <a:blip r:embed="rId3"/>
          <a:stretch>
            <a:fillRect/>
          </a:stretch>
        </p:blipFill>
        <p:spPr>
          <a:xfrm>
            <a:off x="5724128" y="6019558"/>
            <a:ext cx="3316511" cy="768163"/>
          </a:xfrm>
          <a:prstGeom prst="rect">
            <a:avLst/>
          </a:prstGeom>
        </p:spPr>
      </p:pic>
    </p:spTree>
    <p:extLst>
      <p:ext uri="{BB962C8B-B14F-4D97-AF65-F5344CB8AC3E}">
        <p14:creationId xmlns:p14="http://schemas.microsoft.com/office/powerpoint/2010/main" val="107269089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1798</TotalTime>
  <Words>2136</Words>
  <Application>Microsoft Office PowerPoint</Application>
  <PresentationFormat>Presentación en pantalla (4:3)</PresentationFormat>
  <Paragraphs>174</Paragraphs>
  <Slides>15</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15</vt:i4>
      </vt:variant>
    </vt:vector>
  </HeadingPairs>
  <TitlesOfParts>
    <vt:vector size="21" baseType="lpstr">
      <vt:lpstr>Arial</vt:lpstr>
      <vt:lpstr>Calibri</vt:lpstr>
      <vt:lpstr>Courier New</vt:lpstr>
      <vt:lpstr>Rotis Sans Serif Std</vt:lpstr>
      <vt:lpstr>Wingdings</vt:lpstr>
      <vt:lpstr>Tema de Office</vt:lpstr>
      <vt:lpstr> Processos d’Acreditació de Competències Professionals</vt:lpstr>
      <vt:lpstr>Processos d’Acreditació de Competències Professionals</vt:lpstr>
      <vt:lpstr>Processos d’Acreditació de Competències Professionals</vt:lpstr>
      <vt:lpstr>Processos d’Acreditació de Competències Professionals</vt:lpstr>
      <vt:lpstr>Processos d’Acreditació de Competències Professionals</vt:lpstr>
      <vt:lpstr>Processos d’Acreditació de Competències Professionals</vt:lpstr>
      <vt:lpstr>Processos d’Acreditació de Competències Professionals</vt:lpstr>
      <vt:lpstr>Processos d’Acreditació de Competències Professionals</vt:lpstr>
      <vt:lpstr>Processos d’Acreditació de Competències Professionals</vt:lpstr>
      <vt:lpstr>Processos d’Acreditació de Competències Professionals</vt:lpstr>
      <vt:lpstr>Processos d’Acreditació de Competències Professionals</vt:lpstr>
      <vt:lpstr>Processos d’Acreditació de Competències Professionals</vt:lpstr>
      <vt:lpstr>Processos d’Acreditació de Competències Professionals</vt:lpstr>
      <vt:lpstr>Processos d’Acreditació de Competències Professionals</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Versión 1.0 Título del Proyecto</dc:title>
  <dc:creator>Araceli Calvo</dc:creator>
  <cp:lastModifiedBy>Iris Molina</cp:lastModifiedBy>
  <cp:revision>284</cp:revision>
  <cp:lastPrinted>2013-10-02T11:58:30Z</cp:lastPrinted>
  <dcterms:created xsi:type="dcterms:W3CDTF">2012-03-29T09:32:39Z</dcterms:created>
  <dcterms:modified xsi:type="dcterms:W3CDTF">2021-10-07T11:12:31Z</dcterms:modified>
</cp:coreProperties>
</file>